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3" r:id="rId2"/>
    <p:sldId id="256" r:id="rId3"/>
    <p:sldId id="287" r:id="rId4"/>
    <p:sldId id="291" r:id="rId5"/>
    <p:sldId id="289" r:id="rId6"/>
    <p:sldId id="292" r:id="rId7"/>
    <p:sldId id="296" r:id="rId8"/>
    <p:sldId id="297" r:id="rId9"/>
    <p:sldId id="295" r:id="rId10"/>
    <p:sldId id="257" r:id="rId11"/>
    <p:sldId id="298" r:id="rId12"/>
    <p:sldId id="299" r:id="rId13"/>
    <p:sldId id="300" r:id="rId14"/>
    <p:sldId id="305" r:id="rId15"/>
    <p:sldId id="303" r:id="rId16"/>
    <p:sldId id="301" r:id="rId17"/>
    <p:sldId id="288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2F7E6-72A6-4D4E-A196-ADA2240167AA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1267-B8F1-4FBD-B500-D23EF17B0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3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1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1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1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file:///C:\Program%20Files\Drofa\HumanGeo\data\image.4fc362ad_f90b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e1xl4wUf5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4e1xl4wUf5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Program%20Files\Drofa\HumanGeo\data\image.4fc3618a_09b2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главным объектом политической карты мира?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государство?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стран на политической карте мира?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ООН? Сколько стран входит в состав?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количественные и качественные изменения происходят на политической карте мира?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причины современных межнациональных конфликтов?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возникают межгосударственные споры о месте прохождения границ?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сыграли естественные рубежи (горы, реки, озёра) в формировании политической карты Европы?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050" y="487025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государства образовались в результате распада в 1918 г. Австро-Венгерской империи?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государства Европы имеют монархическую форму правления? Покажите на карте.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единственную колонию в Европе?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 покажите на карте микрогосударства Европы.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самопровозглашённые государства в Европе. На территории каких стран они образованы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государства появились на карте с 1990 года?</a:t>
            </a:r>
          </a:p>
          <a:p>
            <a:pPr marL="514350" indent="-514350" algn="just"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86" y="-571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после второй мировой войны.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 Европе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NATO wants to offer the Caucasus &quot;something mo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3883"/>
            <a:ext cx="3494906" cy="250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Ncy;&amp;acy;&amp;zcy;&amp;vcy;&amp;acy;&amp;ncy;&amp;icy;&amp;iecy; &quot;&amp;vcy;&amp;acy;&amp;zcy;&amp;iecy;&amp;lcy;&amp;icy;&amp;ncy;&quot; &amp;zcy;&amp;acy;&amp;pcy;&amp;acy;&amp;tcy;&amp;iecy;&amp;ncy;&amp;tcy;&amp;ocy;&amp;vcy;&amp;acy;&amp;ncy;&amp;ocy; &amp;kcy;&amp;acy;&amp;kcy; &amp;tcy;&amp;ocy;&amp;rcy;&amp;gcy;&amp;ocy;&amp;vcy;&amp;acy;&amp;yacy; &amp;mcy;&amp;acy;&amp;rcy;&amp;kcy;&amp;acy; - Kiv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79797"/>
            <a:ext cx="3587311" cy="253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Mcy;&amp;iecy;&amp;zhcy;&amp;dcy;&amp;ucy;&amp;ncy;&amp;acy;&amp;rcy;&amp;ocy;&amp;dcy;&amp;ncy;&amp;acy;&amp;yacy; &amp;ecy;&amp;kcy;&amp;ocy;&amp;ncy;&amp;ocy;&amp;mcy;&amp;icy;&amp;kcy;&amp;acy; &quot;&amp;Mcy;&amp;Vcy;&amp;Fcy; &amp;pcy;&amp;rcy;&amp;iecy;&amp;dcy;&amp;lcy;&amp;acy;&amp;gcy;&amp;acy;&amp;iecy;&amp;tcy; &amp;iecy;&amp;vcy;&amp;rcy;&amp;ocy;&amp;zcy;&amp;ocy;&amp;ncy;&amp;iecy; &amp;pcy;&amp;lcy;&amp;acy;&amp;ncy; &amp;rcy;&amp;iecy;&amp;shcy;&amp;icy;&amp;tcy;&amp;iecy;&amp;lcy;&amp;softcy;&amp;ncy;&amp;ycy;&amp;khcy; &amp;mcy;&amp;iecy;&amp;rcy;, &amp;ucy;&amp;vcy;&amp;iecy;&amp;lcy;&amp;icy;&amp;chcy;&amp;icy;&amp;vcy;&amp;acy;&amp;yacy; &amp;dcy;&amp;acy;&amp;vcy;&amp;lcy;&amp;iecy;&amp;ncy;&amp;icy;&amp;iecy; &amp;ncy;&amp;acy; &amp;Bcy;&amp;iecy;&amp;rcy;&amp;lcy;&amp;icy;&amp;ncy;&quot;. &amp;Ncy;&amp;ocy;&amp;vcy;&amp;ocy;&amp;scy;&amp;tcy;&amp;icy; &amp;icy; &amp;ocy;&amp;bcy;&amp;zcy;&amp;ocy;&amp;rcy;&amp;ycy; &amp;ncy;&amp;acy; &amp;scy;&amp;acy;&amp;jcy;&amp;t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0" y="4143878"/>
            <a:ext cx="2382137" cy="238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Mcy;&amp;icy;&amp;rcy; &amp;Acy;&amp;Icy;&amp;Dcy;&amp;acy; - &amp;Pcy;&amp;ocy;&amp;chcy;&amp;iecy;&amp;mcy;&amp;ucy; &amp;ncy;&amp;acy; &amp;Ucy;&amp;kcy;&amp;rcy;&amp;acy;&amp;icy;&amp;ncy;&amp;iecy; &amp;ncy;&amp;iecy; &amp;lcy;&amp;yucy;&amp;bcy;&amp;yacy;&amp;tcy; &amp;rcy;&amp;ucy;&amp;scy;&amp;scy;&amp;kcy;&amp;icy;&amp;khcy;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62" y="4305994"/>
            <a:ext cx="2425453" cy="218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2638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«Холодная война»</a:t>
            </a:r>
            <a:endParaRPr lang="ru-RU" dirty="0"/>
          </a:p>
        </p:txBody>
      </p:sp>
      <p:pic>
        <p:nvPicPr>
          <p:cNvPr id="4" name="Picture 12" descr="&amp;Ncy;&amp;ocy;&amp;vcy;&amp;acy;&amp;yacy; &amp;khcy;&amp;ocy;&amp;lcy;&amp;ocy;&amp;dcy;&amp;ncy;&amp;acy;&amp;yacy; &amp;vcy;&amp;ocy;&amp;jcy;&amp;ncy;&amp;acy;? :: NewsRb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675845" cy="25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637" y="1104497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геополитическая, военная, экономическая и идеологическая конфронтация между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союзниками — с одной стороны,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союзниками — с другой.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266" y="32822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          ОВД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22273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Когда, кем  и с  какой целью был образован  блок  НАТО?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страны, когда  и с какой целью  вошли в ОВД?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идеология холодной войны?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3274" y="110668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снована «Чтобы защитить Европу от советского влияния…» 1949 год.</a:t>
            </a:r>
          </a:p>
        </p:txBody>
      </p:sp>
      <p:pic>
        <p:nvPicPr>
          <p:cNvPr id="6148" name="Picture 4" descr="North Atlantic Treaty Organization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7722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NAT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" y="868367"/>
            <a:ext cx="1095317" cy="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4757" y="160481"/>
            <a:ext cx="7653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Североатлантического Договора — НАТО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Program Files\Drofa\HumanGeo\data\objects\_nato_00001324\9-strani-nato.png">
            <a:hlinkClick r:id="rId4" tooltip="Увеличить картинку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80" y="2314252"/>
            <a:ext cx="4283758" cy="39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49513" y="364661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декларированных целей НАТО является обеспечение сдерживания любой формы агрессии в отношении территории любого государства — члена НАТО или защиту от неё.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4757" y="5733256"/>
            <a:ext cx="452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контурную карту нанести стран, не входящие в НАТО (штриховка).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11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Европа на постсоциалистическом пространстве.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страны, появились на карте Европы в следствии крушения социализма?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05" y="2636912"/>
            <a:ext cx="547260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3024" y="537321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798" y="6048305"/>
            <a:ext cx="452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контурную карту нанести страны СНГ (СНГ).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44757" y="160481"/>
            <a:ext cx="7653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Союз (1993 г.)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NR2.Com.Ua: &amp;Gcy;&amp;lcy;&amp;acy;&amp;vcy;&amp;ycy; &amp;Mcy;&amp;Icy;&amp;Dcy; &amp;IEcy;&amp;Scy; &amp;ocy;&amp;dcy;&amp;ocy;&amp;bcy;&amp;rcy;&amp;yacy;&amp;yucy;&amp;tcy; &amp;pcy;&amp;rcy;&amp;iecy;&amp;dcy;&amp;ocy;&amp;scy;&amp;tcy;&amp;acy;&amp;vcy;&amp;lcy;&amp;iecy;&amp;ncy;&amp;icy;&amp;iecy; &amp;Scy;&amp;iecy;&amp;rcy;&amp;bcy;&amp;icy;&amp;icy; &amp;scy;&amp;tcy;&amp;acy;&amp;tcy;&amp;ucy;&amp;scy;&amp;acy; &amp;kcy;&amp;acy;&amp;ncy;&amp;dcy;&amp;icy;&amp;dcy;&amp;acy;&amp;tcy;&amp;acy; (&amp;Kcy;&amp;Acy;&amp;Rcy;&amp;Tcy;&amp;Acy;) / 27.02.12 / &amp;Ecy;&amp;kcy;&amp;ocy;&amp;ncy;&amp;ocy;&amp;m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" y="753007"/>
            <a:ext cx="4889539" cy="38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&amp;Kcy;&amp;rcy;&amp;ucy;&amp;gcy; &amp;icy;&amp;zcy; &amp;dcy;&amp;vcy;&amp;iecy;&amp;ncy;&amp;acy;&amp;dcy;&amp;tscy;&amp;acy;&amp;tcy;&amp;icy; &amp;zcy;&amp;ocy;&amp;lcy;&amp;ocy;&amp;tcy;&amp;ycy;&amp;khcy; &amp;zcy;&amp;vcy;&amp;iocy;&amp;zcy;&amp;dcy; &amp;ncy;&amp;acy; &amp;scy;&amp;icy;&amp;ncy;&amp;iecy;&amp;mcy; &amp;fcy;&amp;ocy;&amp;ncy;&amp;ie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" y="2858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0642" y="1325667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-  региональная интеграция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рынок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Шенгенская зона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Еврозона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валюта (евро)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089226" y="4552504"/>
            <a:ext cx="624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Копенгагенские критерии (1993 г.)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и права человека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государство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экономика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ЕС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территориальных споров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248" y="1346468"/>
            <a:ext cx="145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3536" y="2705855"/>
            <a:ext cx="217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Лихтенштейн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046" y="3356992"/>
            <a:ext cx="1813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upload.wikimedia.org/wikipedia/commons/thumb/0/08/Eurozone.svg/192px-Eurozo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3837"/>
            <a:ext cx="5904656" cy="59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298" y="686545"/>
            <a:ext cx="2304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ЕВРОЗОНА</a:t>
            </a:r>
            <a:r>
              <a:rPr lang="ru-RU" dirty="0" smtClean="0"/>
              <a:t>  состоит из 18 государств – членов,  официальной валютой которой является евро. Все страны ЕС, кроме  Дании и Великобритании обязаны присоединиться к валютному союзу.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союз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740" y="4685761"/>
            <a:ext cx="341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 контурную карту нанести страны-члены ЕС: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году (жёлтым)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 году (оранжевым)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году (красным)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9/Supranational_European_Bodies-ru.svg/400px-Supranational_European_Bodies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" y="867683"/>
            <a:ext cx="7820221" cy="56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95" y="209706"/>
            <a:ext cx="905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международные объединения в Европе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Самоподготовка:</a:t>
            </a:r>
            <a:br>
              <a:rPr lang="ru-RU" dirty="0" smtClean="0"/>
            </a:br>
            <a:r>
              <a:rPr lang="ru-RU" dirty="0" smtClean="0"/>
              <a:t>- стр. 82-83, 95-102;</a:t>
            </a:r>
            <a:br>
              <a:rPr lang="ru-RU" dirty="0" smtClean="0"/>
            </a:br>
            <a:r>
              <a:rPr lang="ru-RU" dirty="0" smtClean="0"/>
              <a:t>- контурная карта;</a:t>
            </a:r>
            <a:br>
              <a:rPr lang="ru-RU" dirty="0" smtClean="0"/>
            </a:br>
            <a:r>
              <a:rPr lang="ru-RU" dirty="0" smtClean="0"/>
              <a:t>- номенклатура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Политическая карта Европы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&amp;Scy;&amp;bcy;&amp;ocy;&amp;rcy;&amp;ncy;&amp;ycy;&amp;iecy; &amp;gcy;&amp;rcy;&amp;ucy;&amp;zcy;&amp;ycy; &amp;icy;&amp;zcy; &amp;IEcy;&amp;vcy;&amp;rcy;&amp;ocy;&amp;pcy;&amp;ycy; &amp;kcy;&amp;ucy;&amp;pcy;&amp;icy;&amp;tcy;&amp;softcy; &amp;zcy;&amp;acy;&amp;kcy;&amp;acy;&amp;zcy;&amp;acy;&amp;tcy;&amp;softcy; - Importhelp &amp;Ucy;&amp;kcy;&amp;rcy;&amp;acy;&amp;icy;&amp;ncy;&amp;acy;, &amp;Ocy;&amp;dcy;&amp;iecy;&amp;scy;&amp;s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58" y="1628800"/>
            <a:ext cx="636588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68" y="23664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Европы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&amp;Scy;&amp;ucy;&amp;bcy;&amp;rcy;&amp;iecy;&amp;gcy;&amp;icy;&amp;ocy;&amp;ncy;&amp;ycy; &amp;IEcy;&amp;vcy;&amp;rcy;&amp;ocy;&amp;p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4" y="621652"/>
            <a:ext cx="7516638" cy="57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643580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http://www.youtube.com/watch?v=4e1xl4wUf5o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2742711">
            <a:off x="2264903" y="410434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Европа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1508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Европа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208832">
            <a:off x="4106838" y="40433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Европа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2412" y="53320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 Европа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201" y="3965842"/>
            <a:ext cx="182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&amp;Vcy;&amp;ocy;&amp;pcy;&amp;rcy;&amp;ocy;&amp;scy;&amp;ycy; &amp;pcy;&amp;ocy; &amp;Mcy;&amp;acy;&amp;rcy;&amp;ocy;&amp;kcy;&amp;kcy;&amp;ocy; - &amp;Scy;&amp;tcy;&amp;rcy;&amp;acy;&amp;ncy;&amp;icy;&amp;tscy;&amp;acy; 2 * &amp;Fcy;&amp;ocy;&amp;rcy;&amp;ucy;&amp;mcy; &amp;Vcy;&amp;icy;&amp;ncy;&amp;scy;&amp;kcy;&amp;ocy;&amp;g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2" y="1447907"/>
            <a:ext cx="2984859" cy="23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554" y="801576"/>
            <a:ext cx="271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Османская империя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(1299-1923)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9361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политической карты Европы</a:t>
            </a:r>
          </a:p>
        </p:txBody>
      </p:sp>
      <p:pic>
        <p:nvPicPr>
          <p:cNvPr id="5" name="Picture 2" descr="Austro-Hungarian Monarchy (1914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00" y="1844824"/>
            <a:ext cx="2756743" cy="27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3160" y="112474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Австро-Венгрия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(1868-1918)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rench Empire (1812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71539"/>
            <a:ext cx="2829000" cy="28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8468" y="1447907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Французская империя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(1804-1814)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Europe under Nazi domin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934418" cy="26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3" y="5280714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Третий рейх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Германии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2811" y="6313095"/>
            <a:ext cx="4921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6"/>
              </a:rPr>
              <a:t>http://www.youtube.com/watch?v=4e1xl4wUf5o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3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Drofa\HumanGeo\data\objects\02-3-2\2301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422"/>
            <a:ext cx="5832648" cy="64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7036" y="0"/>
            <a:ext cx="3131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появившиеся на политической карте  в конце 20 начале 21 века: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Эстония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Сербия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Черногория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Босния и Герцеговина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</a:t>
            </a:r>
          </a:p>
          <a:p>
            <a:pPr marL="457200" indent="-457200" algn="ctr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Хорватия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1220" y="4985980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государства, 2 частично признаны, 5 частично расположены в Европе, 1 колония.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«Политическая карта Европы»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398" y="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лишние страны в составе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4" y="1340767"/>
            <a:ext cx="912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Европа: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Франция, Италия, Норвегия, Финляндия, Исландия, Дания, Великобритания, Германия, Швейцария, Андорра.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4" y="2393146"/>
            <a:ext cx="912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Европа: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Италия, Германия, Франция, Польша, Словения, Нидерланды, Бельгия, Лихтенштейн, Люксембург, Испания, Монако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1008"/>
            <a:ext cx="912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Европа: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Греция, Румыния, Албания, Эстония, Литва, Италия, Испания, Македония, Германия, Швеция, Португалия, Ватикан.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13175"/>
            <a:ext cx="912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Европа: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Украина, Польша, Румыния, Белоруссия, Латвия, Германия, Нидерланды, Бельгия, Швейцария, Болгария.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98" y="476672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Определите страну по контуру</a:t>
            </a:r>
            <a:endParaRPr lang="ru-RU" sz="3200" b="1" dirty="0"/>
          </a:p>
        </p:txBody>
      </p:sp>
      <p:pic>
        <p:nvPicPr>
          <p:cNvPr id="1026" name="Picture 2" descr="Linksmoji geografija Lol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5" y="1365548"/>
            <a:ext cx="36640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ksmoji geografija Lol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92" y="1365548"/>
            <a:ext cx="3755171" cy="25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smoji geografija Lol.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8" y="4246632"/>
            <a:ext cx="3750186" cy="22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nksmoji geografija Lol.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4" y="3857600"/>
            <a:ext cx="3807969" cy="26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6554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133328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37126" y="385760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40262" y="385154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80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inksmoji geografija Lol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5" y="0"/>
            <a:ext cx="427201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1420" y="13030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0" name="Picture 2" descr="Linksmoji geografija Lol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9420"/>
            <a:ext cx="3888432" cy="25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2012" y="15008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pic>
        <p:nvPicPr>
          <p:cNvPr id="2052" name="Picture 4" descr="&quot;SwaEgo (http://swaegolive.ru/)&quot;: RSS-&amp;kcy;&amp;acy;&amp;ncy;&amp;acy;&amp;lcy; 177002: Subscrib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0" y="3491830"/>
            <a:ext cx="42021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6170" y="350100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pic>
        <p:nvPicPr>
          <p:cNvPr id="2054" name="Picture 6" descr="&amp;Lcy;&amp;iecy;&amp;ncy;&amp;tcy;&amp;acy; &amp;Dcy;&amp;acy;&amp;vcy;&amp;acy;&amp;jcy;&amp;tcy;&amp;iecy; &amp;dcy;&amp;rcy;&amp;ucy;&amp;zhcy;&amp;ncy;&amp;ocy; &amp;ucy;&amp;lcy;&amp;ycy;&amp;bcy;&amp;acy;&amp;tcy;&amp;softcy;&amp;scy;&amp;yacy; :-) - &amp;Scy;&amp;tcy;&amp;rcy;&amp;acy;&amp;ncy;&amp;icy;&amp;tscy;&amp;acy; 851 - uForum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24" y="3501008"/>
            <a:ext cx="4017615" cy="28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4059" y="348414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9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589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Вспомним!</vt:lpstr>
      <vt:lpstr>Политическая карта Европы</vt:lpstr>
      <vt:lpstr>Субрегионы Европы</vt:lpstr>
      <vt:lpstr>Презентация PowerPoint</vt:lpstr>
      <vt:lpstr>Презентация PowerPoint</vt:lpstr>
      <vt:lpstr>Практическая работа «Политическая карта Европы»</vt:lpstr>
      <vt:lpstr>Презентация PowerPoint</vt:lpstr>
      <vt:lpstr>Определите страну по контуру</vt:lpstr>
      <vt:lpstr>Презентация PowerPoint</vt:lpstr>
      <vt:lpstr>Презентация PowerPoint</vt:lpstr>
      <vt:lpstr>Европа после второй мировой войны.  Интеграция в Европе.</vt:lpstr>
      <vt:lpstr>«Холодная война»</vt:lpstr>
      <vt:lpstr>Презентация PowerPoint</vt:lpstr>
      <vt:lpstr>Европа на постсоциалистическом пространстве.</vt:lpstr>
      <vt:lpstr>Презентация PowerPoint</vt:lpstr>
      <vt:lpstr>Презентация PowerPoint</vt:lpstr>
      <vt:lpstr>Презентация PowerPoint</vt:lpstr>
      <vt:lpstr>Самоподготовка: - стр. 82-83, 95-102; - контурная карта; - номенклатура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и границы государств</dc:title>
  <dc:creator>Пользователь</dc:creator>
  <cp:lastModifiedBy>ПРЕПОДАВАТЕЛЬ - ЩЕРБАКОВА ЕЛЕНА ВИТАЛЬЕВНА</cp:lastModifiedBy>
  <cp:revision>373</cp:revision>
  <dcterms:created xsi:type="dcterms:W3CDTF">2014-11-12T17:13:24Z</dcterms:created>
  <dcterms:modified xsi:type="dcterms:W3CDTF">2016-12-09T14:48:59Z</dcterms:modified>
</cp:coreProperties>
</file>