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06" r:id="rId2"/>
    <p:sldId id="313" r:id="rId3"/>
    <p:sldId id="256" r:id="rId4"/>
    <p:sldId id="307" r:id="rId5"/>
    <p:sldId id="287" r:id="rId6"/>
    <p:sldId id="312" r:id="rId7"/>
    <p:sldId id="314" r:id="rId8"/>
    <p:sldId id="31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>
        <p:scale>
          <a:sx n="50" d="100"/>
          <a:sy n="50" d="100"/>
        </p:scale>
        <p:origin x="-254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2F7E6-72A6-4D4E-A196-ADA2240167AA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31267-B8F1-4FBD-B500-D23EF17B0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6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31267-B8F1-4FBD-B500-D23EF17B01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9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7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3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4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5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3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4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1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0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01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f/f5/APEC_CHINA_2014_Logo.svg/220px-APEC_CHINA_2014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96" y="1797610"/>
            <a:ext cx="2095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a/ad/APEC_Summit_China_2014.jpg/220px-APEC_Summit_China_2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447" y="1776736"/>
            <a:ext cx="506505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27884" y="83671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Саммит АТЭС Пекин-2014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537321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ежегодная встреча лидеров  экономик АТЭС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7/76/Pacific_Rim_map.PNG/300px-Pacific_Rim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6" y="908720"/>
            <a:ext cx="8208913" cy="361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7563" y="4941168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обусловлены  высокие темпы роста экономики азиатского региона?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чём преимущество  геополитического положения России в АТР?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17158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Азиатско-Тихоокеанский регион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498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Политическая карта  Азии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&amp;Pcy;&amp;ocy;&amp;lcy;&amp;icy;&amp;tcy;&amp;icy;&amp;chcy;&amp;iecy;&amp;scy;&amp;kcy;&amp;acy;&amp;yacy; &amp;kcy;&amp;acy;&amp;rcy;&amp;tcy;&amp;acy; &amp;Acy;&amp;zcy;&amp;icy;&amp;icy; &amp;ncy;&amp;acy; &amp;kcy;&amp;acy;&amp;rcy;&amp;tcy;&amp;iecy; &amp;mcy;&amp;icy;&amp;rcy;&amp;acy; - &amp;Scy;&amp;tcy;&amp;ocy;&amp;kcy;&amp;ocy;&amp;vcy;&amp;ocy;&amp;iecy; &amp;fcy;&amp;ocy;&amp;tcy;&amp;ocy; michal812 #257160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56951"/>
            <a:ext cx="2677294" cy="267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96358" y="1484784"/>
            <a:ext cx="57476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гиганты по площади территории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гиганты по численности населения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Страны-лидеры по природно-ресурсному потенциалу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Страны-лидеры по экономическому потенциалу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«Азиатские тигры» и «Азиатские драконы»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87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Acy;&amp;zcy;&amp;icy;&amp;yacy; &amp;ncy;&amp;acy; &amp;kcy;&amp;acy;&amp;rcy;&amp;tcy;&amp;iecy; &amp;pcy;&amp;ocy;&amp;lcy;&amp;ucy;&amp;shcy;&amp;acy;&amp;rcy;&amp;i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8200" y="32048"/>
            <a:ext cx="877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Азия – самая большая часть света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2488" y="678379"/>
            <a:ext cx="4427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– 44,5 млн..км²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– 4, 2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млрд.чел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50 стран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upload.wikimedia.org/wikipedia/commons/thumb/e/e3/TransAsia_m2.png/220px-TransAsia_m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68" y="2141526"/>
            <a:ext cx="2875424" cy="443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5556" y="547037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проходит граница между Европой и Азией?</a:t>
            </a:r>
          </a:p>
        </p:txBody>
      </p:sp>
    </p:spTree>
    <p:extLst>
      <p:ext uri="{BB962C8B-B14F-4D97-AF65-F5344CB8AC3E}">
        <p14:creationId xmlns:p14="http://schemas.microsoft.com/office/powerpoint/2010/main" val="168800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568" y="23664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Субрегионы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Азии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upload.wikimedia.org/wikipedia/commons/thumb/f/f3/United_Nations_geoscheme_%28Asia%29.svg/500px-United_Nations_geoscheme_%28Asia%29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4196"/>
            <a:ext cx="8496944" cy="601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11967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Центральная Азия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8142" y="2459990"/>
            <a:ext cx="182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Западная Азия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04742" y="18440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Восточная Азия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91780" y="301398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Южная Азия Азия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89240" y="45811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Юго-Восточная Азия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3395" y="6016814"/>
            <a:ext cx="878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 стр. 2-3. Определить состав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субрегионов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Азии.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02" y="773162"/>
            <a:ext cx="4632455" cy="4012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078" y="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политическая карта  Азии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502" y="4869160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стран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частично признанных и не признанных территорий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Бывшие арендованные территории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микрогосударство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1030" y="1256032"/>
            <a:ext cx="45679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исторические события повлияли на формирование политической карты региона?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началу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 – 56% территории Азии колонизировано странами Европы!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</a:t>
            </a:r>
            <a:br>
              <a:rPr lang="ru-RU" dirty="0" smtClean="0"/>
            </a:br>
            <a:r>
              <a:rPr lang="ru-RU" dirty="0" smtClean="0"/>
              <a:t>«Формирование политической карты Азии»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4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Самоподготовка:</a:t>
            </a:r>
            <a:br>
              <a:rPr lang="ru-RU" dirty="0" smtClean="0"/>
            </a:br>
            <a:r>
              <a:rPr lang="ru-RU" dirty="0" smtClean="0"/>
              <a:t>- стр. 102-107</a:t>
            </a:r>
            <a:br>
              <a:rPr lang="ru-RU" dirty="0" smtClean="0"/>
            </a:br>
            <a:r>
              <a:rPr lang="ru-RU" dirty="0" smtClean="0"/>
              <a:t>- номенклатура «Страны Азии»</a:t>
            </a:r>
            <a:br>
              <a:rPr lang="ru-RU" dirty="0" smtClean="0"/>
            </a:br>
            <a:r>
              <a:rPr lang="ru-RU" dirty="0" smtClean="0"/>
              <a:t>- доклады о региональных  конфликтах в Азии (ИГИЛ, Курильские о-ва, Арабо-Израильский конфликт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9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159</Words>
  <Application>Microsoft Office PowerPoint</Application>
  <PresentationFormat>Экран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Политическая карта  Азии</vt:lpstr>
      <vt:lpstr>Презентация PowerPoint</vt:lpstr>
      <vt:lpstr>Субрегионы  Азии</vt:lpstr>
      <vt:lpstr>Презентация PowerPoint</vt:lpstr>
      <vt:lpstr>Практическое задание «Формирование политической карты Азии» </vt:lpstr>
      <vt:lpstr>Самоподготовка: - стр. 102-107 - номенклатура «Страны Азии» - доклады о региональных  конфликтах в Азии (ИГИЛ, Курильские о-ва, Арабо-Израильский конфликт и др.)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Территория и границы государств</dc:title>
  <dc:creator>Пользователь</dc:creator>
  <cp:lastModifiedBy>ПРЕПОДАВАТЕЛЬ - ЩЕРБАКОВА ЕЛЕНА ВИТАЛЬЕВНА</cp:lastModifiedBy>
  <cp:revision>443</cp:revision>
  <dcterms:created xsi:type="dcterms:W3CDTF">2014-11-12T17:13:24Z</dcterms:created>
  <dcterms:modified xsi:type="dcterms:W3CDTF">2016-12-09T15:05:39Z</dcterms:modified>
</cp:coreProperties>
</file>