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306" r:id="rId2"/>
    <p:sldId id="320" r:id="rId3"/>
    <p:sldId id="316" r:id="rId4"/>
    <p:sldId id="317" r:id="rId5"/>
    <p:sldId id="319" r:id="rId6"/>
    <p:sldId id="318" r:id="rId7"/>
    <p:sldId id="314" r:id="rId8"/>
    <p:sldId id="31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4" autoAdjust="0"/>
  </p:normalViewPr>
  <p:slideViewPr>
    <p:cSldViewPr>
      <p:cViewPr>
        <p:scale>
          <a:sx n="50" d="100"/>
          <a:sy n="50" d="100"/>
        </p:scale>
        <p:origin x="-2544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2F7E6-72A6-4D4E-A196-ADA2240167AA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31267-B8F1-4FBD-B500-D23EF17B0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96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576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03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44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252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038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94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81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213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80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01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22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7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0796" y="-22160"/>
            <a:ext cx="80648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 политической карты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фрики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s://upload.wikimedia.org/wikipedia/commons/thumb/e/ec/Punch_Rhodes_Colossus.png/250px-Punch_Rhodes_Colossu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26" y="1635190"/>
            <a:ext cx="3888432" cy="503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355976" y="280017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i="1" dirty="0"/>
              <a:t>Карикатура на </a:t>
            </a:r>
            <a:r>
              <a:rPr lang="ru-RU" i="1" dirty="0" err="1"/>
              <a:t>Сесиля</a:t>
            </a:r>
            <a:r>
              <a:rPr lang="ru-RU" i="1" dirty="0"/>
              <a:t> </a:t>
            </a:r>
            <a:r>
              <a:rPr lang="ru-RU" i="1" dirty="0" err="1"/>
              <a:t>Родса</a:t>
            </a:r>
            <a:r>
              <a:rPr lang="ru-RU" i="1" dirty="0" smtClean="0"/>
              <a:t>,</a:t>
            </a:r>
          </a:p>
          <a:p>
            <a:pPr algn="ctr"/>
            <a:r>
              <a:rPr lang="ru-RU" i="1" dirty="0" smtClean="0"/>
              <a:t> </a:t>
            </a:r>
            <a:r>
              <a:rPr lang="ru-RU" i="1" dirty="0"/>
              <a:t>в связи с намерением провести </a:t>
            </a:r>
            <a:endParaRPr lang="ru-RU" i="1" dirty="0" smtClean="0"/>
          </a:p>
          <a:p>
            <a:pPr algn="ctr"/>
            <a:r>
              <a:rPr lang="ru-RU" i="1" dirty="0" smtClean="0"/>
              <a:t>телеграфную линию</a:t>
            </a:r>
          </a:p>
          <a:p>
            <a:pPr algn="ctr"/>
            <a:r>
              <a:rPr lang="ru-RU" i="1" dirty="0" smtClean="0"/>
              <a:t> </a:t>
            </a:r>
            <a:r>
              <a:rPr lang="ru-RU" i="1" dirty="0"/>
              <a:t>от Каира до Кейп-</a:t>
            </a:r>
            <a:r>
              <a:rPr lang="ru-RU" i="1" dirty="0" err="1"/>
              <a:t>Тауна</a:t>
            </a:r>
            <a:r>
              <a:rPr lang="ru-RU" i="1" dirty="0"/>
              <a:t>. </a:t>
            </a:r>
            <a:endParaRPr lang="ru-RU" i="1" dirty="0" smtClean="0"/>
          </a:p>
          <a:p>
            <a:pPr algn="ctr"/>
            <a:r>
              <a:rPr lang="ru-RU" i="1" dirty="0" smtClean="0"/>
              <a:t>Журнал </a:t>
            </a:r>
            <a:r>
              <a:rPr lang="ru-RU" i="1" dirty="0"/>
              <a:t>Панч, 10 декабря 1892 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206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5380" y="692696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современные суверенные государства, образовавшиеся  на территории  бывших колониальных владений – Французского Индокитая, Британской Индии,  Нидерландской Индии.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Перечислите страны Азии с монархической формой правления.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Перечислите федеративные государства Азии.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века Китаю были возвращены Гонконг и Аомынь, имеющие отличные от Китая структуру экономики и уровень социально-экономического развития. Подумайте, какие аргументы за и против объединения  могли приводить правительство Китая и противники присоединения.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районы политической нестабильности существуют в Азии?  Каковы причины  и последствия конфликтов?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11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1366" y="1052736"/>
            <a:ext cx="32403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Субрегионы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Африки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Северная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Западная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Центральная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Восточная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Южная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5681366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904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upload.wikimedia.org/wikipedia/commons/thumb/5/5c/Afrikakonferenz.jpg/250px-Afrikakonferen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94097"/>
            <a:ext cx="3399697" cy="261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07335" y="0"/>
            <a:ext cx="66767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Колонизация Африки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(вторая половина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 , после 1885 года  «гонка» или «драка» за Африку)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7212" y="400506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Берлинская конференция 1884 года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416342"/>
            <a:ext cx="5019170" cy="4677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3108" y="4784882"/>
            <a:ext cx="5536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1900 году континент разделён между  рядом европейских государств: Великобритания, Франция,  Германия, Бельгия, Италия,  Испания, Португалия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6094209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 мотив европейских держав в порабощении  Африки?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89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&amp;Icy;&amp;Mcy;&amp;Pcy;&amp;IEcy;&amp;Rcy;&amp;Icy;&amp;Icy; &amp;TScy;&amp;IEcy;&amp;Ncy;&amp;Tcy;&amp;Rcy;&amp;Ocy;&amp;Bcy;&amp;IEcy;&amp;ZHcy;&amp;Ncy;&amp;Ycy;&amp;IEcy; &amp;icy; &amp;TScy;&amp;IEcy;&amp;Ncy;&amp;Tcy;&amp;Rcy;&amp;Ocy;&amp;Scy;&amp;Tcy;&amp;Rcy;&amp;IEcy;&amp;Mcy;&amp;Icy;&amp;Tcy;&amp;IEcy;&amp;Lcy;&amp;SOFTcy;&amp;Ncy;&amp;Ycy;&amp;IEcy; &quot; &amp;Scy;&amp;ocy;&amp;yucy;&amp;zcy; &amp;rcy;&amp;ucy;&amp;scy;&amp;scy;&amp;kcy;&amp;icy;&amp;khcy; &amp;Lcy;&amp;icy;&amp;tcy;&amp;vcy;&amp;y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16" y="2204864"/>
            <a:ext cx="8892480" cy="4395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03648" y="260648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Колониальный раздел мира  к 1800 году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40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elebrating Black History Month, Part I: Slavery and Abolition National Endowment for the Humanit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1" y="992188"/>
            <a:ext cx="9130763" cy="583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07754" y="160526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Работорговля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16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Практическое задание</a:t>
            </a:r>
            <a:br>
              <a:rPr lang="ru-RU" dirty="0" smtClean="0"/>
            </a:br>
            <a:r>
              <a:rPr lang="ru-RU" dirty="0" smtClean="0"/>
              <a:t>«Формирование политической карты Африки»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149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Самоподготовка:</a:t>
            </a:r>
            <a:br>
              <a:rPr lang="ru-RU" dirty="0" smtClean="0"/>
            </a:br>
            <a:r>
              <a:rPr lang="ru-RU" dirty="0" smtClean="0"/>
              <a:t>- стр. 118-124</a:t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smtClean="0"/>
              <a:t>доклады </a:t>
            </a:r>
            <a:r>
              <a:rPr lang="ru-RU" dirty="0" smtClean="0"/>
              <a:t>«территориальные </a:t>
            </a:r>
            <a:r>
              <a:rPr lang="ru-RU" dirty="0" smtClean="0"/>
              <a:t>споры и этнические конфликты в Америке»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091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</TotalTime>
  <Words>190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Практическое задание «Формирование политической карты Африки» </vt:lpstr>
      <vt:lpstr>Самоподготовка: - стр. 118-124 - доклады «территориальные споры и этнические конфликты в Америке»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Территория и границы государств</dc:title>
  <dc:creator>Пользователь</dc:creator>
  <cp:lastModifiedBy>ПРЕПОДАВАТЕЛЬ - ЩЕРБАКОВА ЕЛЕНА ВИТАЛЬЕВНА</cp:lastModifiedBy>
  <cp:revision>476</cp:revision>
  <dcterms:created xsi:type="dcterms:W3CDTF">2014-11-12T17:13:24Z</dcterms:created>
  <dcterms:modified xsi:type="dcterms:W3CDTF">2016-12-09T15:01:39Z</dcterms:modified>
</cp:coreProperties>
</file>