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09" r:id="rId2"/>
    <p:sldId id="307" r:id="rId3"/>
    <p:sldId id="287" r:id="rId4"/>
    <p:sldId id="308" r:id="rId5"/>
    <p:sldId id="305" r:id="rId6"/>
    <p:sldId id="310" r:id="rId7"/>
    <p:sldId id="311" r:id="rId8"/>
    <p:sldId id="312" r:id="rId9"/>
    <p:sldId id="313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9" autoAdjust="0"/>
    <p:restoredTop sz="86447" autoAdjust="0"/>
  </p:normalViewPr>
  <p:slideViewPr>
    <p:cSldViewPr>
      <p:cViewPr>
        <p:scale>
          <a:sx n="75" d="100"/>
          <a:sy n="75" d="100"/>
        </p:scale>
        <p:origin x="-17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C4D74-9FB4-46CA-9BAA-68C586152CE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2375-89F7-4F5A-BB34-1ED90504B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2375-89F7-4F5A-BB34-1ED90504BC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6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2375-89F7-4F5A-BB34-1ED90504BC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6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5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0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896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Вспомним </a:t>
            </a:r>
            <a:r>
              <a:rPr lang="ru-RU" sz="3200" dirty="0">
                <a:solidFill>
                  <a:prstClr val="black"/>
                </a:solidFill>
              </a:rPr>
              <a:t>в</a:t>
            </a:r>
            <a:r>
              <a:rPr lang="ru-RU" sz="3200" dirty="0" smtClean="0">
                <a:solidFill>
                  <a:prstClr val="black"/>
                </a:solidFill>
              </a:rPr>
              <a:t>ажнейшие </a:t>
            </a:r>
            <a:r>
              <a:rPr lang="ru-RU" sz="3200" dirty="0" smtClean="0">
                <a:solidFill>
                  <a:prstClr val="black"/>
                </a:solidFill>
              </a:rPr>
              <a:t>события эпохи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Великих географических открытий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284" y="1663800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Первое кругосветное плавание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Второе кругосветное плавание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Открытие океана между Америкой и Азией (Тихий)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Пролив между Южной Америкой и Антарктидой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Доказана шарообразность Земли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Пролив между Южной Америкой и о. Огненная Земля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087" y="1556792"/>
            <a:ext cx="70567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Самоподготовка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8, вопросы и задания;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подготовиться к тесту по теме «История географических открытий»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f/HMS_Bark_Endeavour_-_Replica01.jpg/1024px-HMS_Bark_Endeavour_-_Replic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060" y="5395665"/>
            <a:ext cx="904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/>
              <a:t>Существует причина того, что можно представить, что континент или земля значительного размера могут быть найдены к югу от пути путешествий прежних </a:t>
            </a:r>
            <a:r>
              <a:rPr lang="ru-RU" b="1" dirty="0" smtClean="0"/>
              <a:t>мореплавателей… (Дж. Кук)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295999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Индевор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HMS Endeavour — «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усилие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 – корабль Дж. Кука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62" y="634656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Какие материки не были открыты в эпоху ВГО?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677013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Австралии и Антарктиды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8048" y="188640"/>
            <a:ext cx="6588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Терра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аустралис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инкогнито </a:t>
            </a: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(неведомая южная земля)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pload.wikimedia.org/wikipedia/commons/5/50/Tasmanrou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8" y="3212976"/>
            <a:ext cx="3961665" cy="32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ртр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8" y="871198"/>
            <a:ext cx="23632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34713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Абель</a:t>
            </a:r>
          </a:p>
          <a:p>
            <a:pPr algn="ctr"/>
            <a:r>
              <a:rPr lang="ru-RU" dirty="0" smtClean="0"/>
              <a:t>Тасман</a:t>
            </a:r>
          </a:p>
          <a:p>
            <a:pPr algn="ctr"/>
            <a:r>
              <a:rPr lang="ru-RU" dirty="0" smtClean="0"/>
              <a:t>(Голландия)</a:t>
            </a:r>
            <a:endParaRPr lang="ru-RU" dirty="0"/>
          </a:p>
        </p:txBody>
      </p:sp>
      <p:pic>
        <p:nvPicPr>
          <p:cNvPr id="2054" name="Picture 6" descr="http://www.penza-press.ru/images/uploads/news/2016/5_2016/james_co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330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0716" y="233414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Джеймс </a:t>
            </a:r>
          </a:p>
          <a:p>
            <a:pPr algn="ctr"/>
            <a:r>
              <a:rPr lang="ru-RU" dirty="0" smtClean="0"/>
              <a:t>Кук</a:t>
            </a:r>
          </a:p>
          <a:p>
            <a:pPr algn="ctr"/>
            <a:r>
              <a:rPr lang="ru-RU" dirty="0" smtClean="0"/>
              <a:t>(Англия)</a:t>
            </a:r>
            <a:endParaRPr lang="ru-RU" dirty="0"/>
          </a:p>
        </p:txBody>
      </p:sp>
      <p:pic>
        <p:nvPicPr>
          <p:cNvPr id="2055" name="Picture 7" descr="D:\Users\shherbakovaev\Desktop\Cook_Three_Voyages_5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01067"/>
            <a:ext cx="4845000" cy="25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3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географические исследования»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D:\Users\shherbakovaev\Desktop\Cook_Three_Voyages_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4284"/>
            <a:ext cx="581642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enza-press.ru/images/uploads/news/2016/5_2016/james_co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34" y="118395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441" y="36486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Первая, </a:t>
            </a:r>
            <a:r>
              <a:rPr lang="ru-RU" dirty="0" smtClean="0">
                <a:solidFill>
                  <a:schemeClr val="accent5"/>
                </a:solidFill>
              </a:rPr>
              <a:t>вторая, </a:t>
            </a:r>
            <a:r>
              <a:rPr lang="ru-RU" dirty="0" smtClean="0">
                <a:solidFill>
                  <a:schemeClr val="tx2"/>
                </a:solidFill>
              </a:rPr>
              <a:t>третья </a:t>
            </a:r>
            <a:r>
              <a:rPr lang="ru-RU" dirty="0" smtClean="0"/>
              <a:t>экспедиции Дж. Кука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29" y="4149080"/>
            <a:ext cx="8952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 первой экспедиции: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Астрономические наблюдения прохождение Венеры через диск Солнца.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Исследовать побережье Австралии.</a:t>
            </a:r>
          </a:p>
          <a:p>
            <a:pPr marL="342900" indent="-342900" algn="ctr">
              <a:buFontTx/>
              <a:buAutoNum type="arabicPeriod"/>
            </a:pPr>
            <a:r>
              <a:rPr lang="ru-RU" dirty="0"/>
              <a:t>«Всеми средствами поддерживать дружбу с туземцами».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Найти Южный материк.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3337" y="5733256"/>
            <a:ext cx="8700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ходе всех трёх моих экспедиций доказано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 в южных широтах нет новых сколько-нибудь значительных земель, и, следовательно, продолжать поиски в этом направлении нет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никакого смысла»  (Дж. Кук)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scinemateka.ru/images/2687/1c8b12a366745ecbeb308c5b83bca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ok.opredelim.com/pars_docs/refs/24/23244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8" y="-1"/>
            <a:ext cx="9162628" cy="68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sehpozdravil.ru/res/files/postcards/5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64" y="33020"/>
            <a:ext cx="93345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поисков.рф/%D0%BA%D0%B0%D1%80%D1%82%D0%B8%D0%BD%D0%BA%D0%B0/%D0%B1%D0%BE%D0%BB%D1%8C%D1%88%D0%B0%D1%8F/878a07a0fb4669eccbf324ebb2e566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96" y="-1"/>
            <a:ext cx="92891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4.kommersant.ru/Issues.photo/CORP/2013/01/25/KMO_051118_00103_1_t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65" y="0"/>
            <a:ext cx="9319159" cy="68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v.daily_hero.idefa.ru/upload/medialibrary/ae8/ae815555a76892d3bdf162eecabee0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6" y="491319"/>
            <a:ext cx="6606700" cy="36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shherbakovaev\Desktop\Kruzenshtern_I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5" y="548680"/>
            <a:ext cx="2153634" cy="26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shherbakovaev\Desktop\800px-Yuriy_Lisyansky_portrait_by_Vladimir_Borovikovs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5" y="3625639"/>
            <a:ext cx="2153634" cy="26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Первое русское кругосветное плавание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15" y="3284574"/>
            <a:ext cx="194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И.Ф. Крузенштерн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175" y="6310045"/>
            <a:ext cx="194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Ю.Ф. Лисянский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1896" y="4107867"/>
            <a:ext cx="66067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Результат: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Описание всех гаваней и островов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На карту нанесены проливы, мысы, острова, рифы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Изучены свойства вод океана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Изучены языки и традиции островитян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Собраны ценные ботанические и зоологические коллекции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Развитие науки «океанология»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/>
              <a:t>Труд «Атлас южных морей» (И.Ф. Крузенштерн)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Составь пару:</a:t>
            </a:r>
            <a:endParaRPr lang="ru-RU" sz="2800" b="1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50177"/>
              </p:ext>
            </p:extLst>
          </p:nvPr>
        </p:nvGraphicFramePr>
        <p:xfrm>
          <a:off x="611560" y="1628800"/>
          <a:ext cx="3024336" cy="397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</a:tblGrid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Абель Тасман</a:t>
                      </a:r>
                      <a:endParaRPr lang="ru-RU" sz="2800" b="1" dirty="0"/>
                    </a:p>
                  </a:txBody>
                  <a:tcPr/>
                </a:tc>
              </a:tr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Джеймс Кук</a:t>
                      </a:r>
                      <a:endParaRPr lang="ru-RU" sz="2800" b="1" dirty="0"/>
                    </a:p>
                  </a:txBody>
                  <a:tcPr/>
                </a:tc>
              </a:tr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Ф.Ф. Беллинсгаузен и М.П. Лазарев</a:t>
                      </a:r>
                      <a:endParaRPr lang="ru-RU" sz="2800" b="1" dirty="0"/>
                    </a:p>
                  </a:txBody>
                  <a:tcPr/>
                </a:tc>
              </a:tr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И.Ф. Крузенштерн и Ю.</a:t>
                      </a:r>
                      <a:r>
                        <a:rPr lang="ru-RU" sz="2800" b="1" baseline="0" dirty="0" smtClean="0"/>
                        <a:t> Лисянский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86799"/>
              </p:ext>
            </p:extLst>
          </p:nvPr>
        </p:nvGraphicFramePr>
        <p:xfrm>
          <a:off x="3923928" y="1700808"/>
          <a:ext cx="4680520" cy="3815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0"/>
              </a:tblGrid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Первое русское кругосветное плавание</a:t>
                      </a:r>
                      <a:endParaRPr lang="ru-RU" sz="2400" dirty="0"/>
                    </a:p>
                  </a:txBody>
                  <a:tcPr/>
                </a:tc>
              </a:tr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Открытие</a:t>
                      </a:r>
                      <a:r>
                        <a:rPr lang="ru-RU" sz="2400" baseline="0" dirty="0" smtClean="0"/>
                        <a:t> Австралии географически</a:t>
                      </a:r>
                      <a:endParaRPr lang="ru-RU" sz="2400" dirty="0"/>
                    </a:p>
                  </a:txBody>
                  <a:tcPr/>
                </a:tc>
              </a:tr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Открытие Антарктиды</a:t>
                      </a:r>
                      <a:endParaRPr lang="ru-RU" sz="2400" dirty="0"/>
                    </a:p>
                  </a:txBody>
                  <a:tcPr/>
                </a:tc>
              </a:tr>
              <a:tr h="6146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Открытие</a:t>
                      </a:r>
                      <a:r>
                        <a:rPr lang="ru-RU" sz="2400" baseline="0" dirty="0" smtClean="0"/>
                        <a:t> Австралии для европейской колонизации и доказательство самостоятельности материка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71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317</Words>
  <Application>Microsoft Office PowerPoint</Application>
  <PresentationFormat>Экран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1_Исполнительная</vt:lpstr>
      <vt:lpstr>Презентация PowerPoint</vt:lpstr>
      <vt:lpstr>Презентация PowerPoint</vt:lpstr>
      <vt:lpstr>Тема урока: Открытие Австралии и Антарктиды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пару: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- ИШКОВА ЛЮДМИЛА ИВАНОВНА</dc:creator>
  <cp:lastModifiedBy>ПРЕПОДАВАТЕЛЬ - ЩЕРБАКОВА ЕЛЕНА ВИТАЛЬЕВНА</cp:lastModifiedBy>
  <cp:revision>119</cp:revision>
  <dcterms:created xsi:type="dcterms:W3CDTF">2015-09-02T07:16:21Z</dcterms:created>
  <dcterms:modified xsi:type="dcterms:W3CDTF">2016-12-07T16:55:01Z</dcterms:modified>
</cp:coreProperties>
</file>