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27C5F3-3F06-42F1-AD72-0724BABEC692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6F1F04-D268-46A8-A172-0D17C60A674E}">
      <dgm:prSet phldrT="[Текст]"/>
      <dgm:spPr/>
      <dgm:t>
        <a:bodyPr/>
        <a:lstStyle/>
        <a:p>
          <a:r>
            <a:rPr lang="ru-RU" dirty="0" smtClean="0"/>
            <a:t>«хороший»</a:t>
          </a:r>
          <a:endParaRPr lang="ru-RU" dirty="0"/>
        </a:p>
      </dgm:t>
    </dgm:pt>
    <dgm:pt modelId="{D48C71DF-A966-4957-BBFB-6B7297A0485D}" type="parTrans" cxnId="{DCBF1883-EEE2-4E29-A045-77BC8C5110B3}">
      <dgm:prSet/>
      <dgm:spPr/>
      <dgm:t>
        <a:bodyPr/>
        <a:lstStyle/>
        <a:p>
          <a:endParaRPr lang="ru-RU"/>
        </a:p>
      </dgm:t>
    </dgm:pt>
    <dgm:pt modelId="{587B5BE3-6F65-420A-B07E-7717E7BFD159}" type="sibTrans" cxnId="{DCBF1883-EEE2-4E29-A045-77BC8C5110B3}">
      <dgm:prSet/>
      <dgm:spPr/>
      <dgm:t>
        <a:bodyPr/>
        <a:lstStyle/>
        <a:p>
          <a:endParaRPr lang="ru-RU"/>
        </a:p>
      </dgm:t>
    </dgm:pt>
    <dgm:pt modelId="{45B7C971-BFE2-468E-A898-5564B604EB99}">
      <dgm:prSet phldrT="[Текст]"/>
      <dgm:spPr/>
      <dgm:t>
        <a:bodyPr/>
        <a:lstStyle/>
        <a:p>
          <a:r>
            <a:rPr lang="ru-RU" dirty="0" smtClean="0"/>
            <a:t>Ранг 1</a:t>
          </a:r>
          <a:endParaRPr lang="ru-RU" dirty="0"/>
        </a:p>
      </dgm:t>
    </dgm:pt>
    <dgm:pt modelId="{D1CA8078-FCC2-42FA-9A92-56EBEAC2C0D3}" type="parTrans" cxnId="{B45AA360-8DCD-4808-94B1-A0C0B996A52C}">
      <dgm:prSet/>
      <dgm:spPr/>
      <dgm:t>
        <a:bodyPr/>
        <a:lstStyle/>
        <a:p>
          <a:endParaRPr lang="ru-RU"/>
        </a:p>
      </dgm:t>
    </dgm:pt>
    <dgm:pt modelId="{87AFE6F4-0BA0-4B58-A58F-05BFFE506031}" type="sibTrans" cxnId="{B45AA360-8DCD-4808-94B1-A0C0B996A52C}">
      <dgm:prSet/>
      <dgm:spPr/>
      <dgm:t>
        <a:bodyPr/>
        <a:lstStyle/>
        <a:p>
          <a:endParaRPr lang="ru-RU"/>
        </a:p>
      </dgm:t>
    </dgm:pt>
    <dgm:pt modelId="{EB4D451C-327F-4D64-A83C-5D75AE9EA031}">
      <dgm:prSet phldrT="[Текст]"/>
      <dgm:spPr/>
      <dgm:t>
        <a:bodyPr/>
        <a:lstStyle/>
        <a:p>
          <a:r>
            <a:rPr lang="ru-RU" dirty="0" smtClean="0"/>
            <a:t>«средний»</a:t>
          </a:r>
          <a:endParaRPr lang="ru-RU" dirty="0"/>
        </a:p>
      </dgm:t>
    </dgm:pt>
    <dgm:pt modelId="{78C89081-E9FA-434E-AACF-89F03A994325}" type="parTrans" cxnId="{289E6F19-31A8-4DFC-A614-F174667ECE33}">
      <dgm:prSet/>
      <dgm:spPr/>
      <dgm:t>
        <a:bodyPr/>
        <a:lstStyle/>
        <a:p>
          <a:endParaRPr lang="ru-RU"/>
        </a:p>
      </dgm:t>
    </dgm:pt>
    <dgm:pt modelId="{A7A6972F-3DD5-4891-A3E8-72ECD768E7C1}" type="sibTrans" cxnId="{289E6F19-31A8-4DFC-A614-F174667ECE33}">
      <dgm:prSet/>
      <dgm:spPr/>
      <dgm:t>
        <a:bodyPr/>
        <a:lstStyle/>
        <a:p>
          <a:endParaRPr lang="ru-RU"/>
        </a:p>
      </dgm:t>
    </dgm:pt>
    <dgm:pt modelId="{6641FABF-A76D-42F9-A1F7-9731161BCEF0}">
      <dgm:prSet phldrT="[Текст]"/>
      <dgm:spPr/>
      <dgm:t>
        <a:bodyPr/>
        <a:lstStyle/>
        <a:p>
          <a:r>
            <a:rPr lang="ru-RU" dirty="0" smtClean="0"/>
            <a:t>Ранг 2</a:t>
          </a:r>
          <a:endParaRPr lang="ru-RU" dirty="0"/>
        </a:p>
      </dgm:t>
    </dgm:pt>
    <dgm:pt modelId="{4897542C-25F3-44A2-BC46-D3BBA208F7D7}" type="parTrans" cxnId="{4C68FC04-6BB8-4C68-AA31-38F9B59E531E}">
      <dgm:prSet/>
      <dgm:spPr/>
      <dgm:t>
        <a:bodyPr/>
        <a:lstStyle/>
        <a:p>
          <a:endParaRPr lang="ru-RU"/>
        </a:p>
      </dgm:t>
    </dgm:pt>
    <dgm:pt modelId="{D6F86542-5E3B-4529-AA99-CCB0A793802D}" type="sibTrans" cxnId="{4C68FC04-6BB8-4C68-AA31-38F9B59E531E}">
      <dgm:prSet/>
      <dgm:spPr/>
      <dgm:t>
        <a:bodyPr/>
        <a:lstStyle/>
        <a:p>
          <a:endParaRPr lang="ru-RU"/>
        </a:p>
      </dgm:t>
    </dgm:pt>
    <dgm:pt modelId="{BE890EFD-3925-4E3D-B093-FF91A6020448}">
      <dgm:prSet phldrT="[Текст]"/>
      <dgm:spPr/>
      <dgm:t>
        <a:bodyPr/>
        <a:lstStyle/>
        <a:p>
          <a:r>
            <a:rPr lang="ru-RU" dirty="0" smtClean="0"/>
            <a:t>«плохой»</a:t>
          </a:r>
          <a:endParaRPr lang="ru-RU" dirty="0"/>
        </a:p>
      </dgm:t>
    </dgm:pt>
    <dgm:pt modelId="{1DA59FCF-7351-483B-8A66-21B43F666E84}" type="parTrans" cxnId="{A10A312E-5E09-4F75-95B8-F1688D8A219D}">
      <dgm:prSet/>
      <dgm:spPr/>
      <dgm:t>
        <a:bodyPr/>
        <a:lstStyle/>
        <a:p>
          <a:endParaRPr lang="ru-RU"/>
        </a:p>
      </dgm:t>
    </dgm:pt>
    <dgm:pt modelId="{18BD7641-3EA6-4C31-8933-927378B557FC}" type="sibTrans" cxnId="{A10A312E-5E09-4F75-95B8-F1688D8A219D}">
      <dgm:prSet/>
      <dgm:spPr/>
      <dgm:t>
        <a:bodyPr/>
        <a:lstStyle/>
        <a:p>
          <a:endParaRPr lang="ru-RU"/>
        </a:p>
      </dgm:t>
    </dgm:pt>
    <dgm:pt modelId="{194191BD-900D-4754-8CCE-4A11A724BD75}">
      <dgm:prSet phldrT="[Текст]"/>
      <dgm:spPr/>
      <dgm:t>
        <a:bodyPr/>
        <a:lstStyle/>
        <a:p>
          <a:r>
            <a:rPr lang="ru-RU" dirty="0" smtClean="0"/>
            <a:t>Ранг 3</a:t>
          </a:r>
          <a:endParaRPr lang="ru-RU" dirty="0"/>
        </a:p>
      </dgm:t>
    </dgm:pt>
    <dgm:pt modelId="{6B51FF08-D677-4A56-B6A1-7134A269131E}" type="parTrans" cxnId="{F42FBB3D-BD17-4250-AA4D-4E90DCE80946}">
      <dgm:prSet/>
      <dgm:spPr/>
      <dgm:t>
        <a:bodyPr/>
        <a:lstStyle/>
        <a:p>
          <a:endParaRPr lang="ru-RU"/>
        </a:p>
      </dgm:t>
    </dgm:pt>
    <dgm:pt modelId="{C85ED9CC-05CD-4E67-B0B0-FC466E81CED7}" type="sibTrans" cxnId="{F42FBB3D-BD17-4250-AA4D-4E90DCE80946}">
      <dgm:prSet/>
      <dgm:spPr/>
      <dgm:t>
        <a:bodyPr/>
        <a:lstStyle/>
        <a:p>
          <a:endParaRPr lang="ru-RU"/>
        </a:p>
      </dgm:t>
    </dgm:pt>
    <dgm:pt modelId="{9EB993F3-BBE6-4D2C-BF94-0032FE1819F2}" type="pres">
      <dgm:prSet presAssocID="{BD27C5F3-3F06-42F1-AD72-0724BABEC692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24F60D1-06C3-4029-8B1A-36D4C9E60BC2}" type="pres">
      <dgm:prSet presAssocID="{A36F1F04-D268-46A8-A172-0D17C60A674E}" presName="ParentComposite" presStyleCnt="0"/>
      <dgm:spPr/>
    </dgm:pt>
    <dgm:pt modelId="{788D0D73-63D0-4709-A399-BB6E69622142}" type="pres">
      <dgm:prSet presAssocID="{A36F1F04-D268-46A8-A172-0D17C60A674E}" presName="Chord" presStyleLbl="bgShp" presStyleIdx="0" presStyleCnt="3"/>
      <dgm:spPr/>
    </dgm:pt>
    <dgm:pt modelId="{7971EE72-00FF-4906-B70B-8178D77DC707}" type="pres">
      <dgm:prSet presAssocID="{A36F1F04-D268-46A8-A172-0D17C60A674E}" presName="Pie" presStyleLbl="alignNode1" presStyleIdx="0" presStyleCnt="3"/>
      <dgm:spPr/>
    </dgm:pt>
    <dgm:pt modelId="{DB79E0C0-023F-4B9C-8337-DBDC67A97E4E}" type="pres">
      <dgm:prSet presAssocID="{A36F1F04-D268-46A8-A172-0D17C60A674E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1CF234-F3B6-488E-91F4-AED4A7DE26B1}" type="pres">
      <dgm:prSet presAssocID="{87AFE6F4-0BA0-4B58-A58F-05BFFE506031}" presName="negSibTrans" presStyleCnt="0"/>
      <dgm:spPr/>
    </dgm:pt>
    <dgm:pt modelId="{CBB52616-D73B-42EF-8C75-654826F7EFC8}" type="pres">
      <dgm:prSet presAssocID="{A36F1F04-D268-46A8-A172-0D17C60A674E}" presName="composite" presStyleCnt="0"/>
      <dgm:spPr/>
    </dgm:pt>
    <dgm:pt modelId="{6CC92F36-CAE8-445E-BC2A-DF63D14C84C7}" type="pres">
      <dgm:prSet presAssocID="{A36F1F04-D268-46A8-A172-0D17C60A674E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58C1B-5700-439D-80AA-8D5FA4A2FFD0}" type="pres">
      <dgm:prSet presAssocID="{587B5BE3-6F65-420A-B07E-7717E7BFD159}" presName="sibTrans" presStyleCnt="0"/>
      <dgm:spPr/>
    </dgm:pt>
    <dgm:pt modelId="{8881454F-9A4A-4CAB-937D-801D19ED450E}" type="pres">
      <dgm:prSet presAssocID="{EB4D451C-327F-4D64-A83C-5D75AE9EA031}" presName="ParentComposite" presStyleCnt="0"/>
      <dgm:spPr/>
    </dgm:pt>
    <dgm:pt modelId="{5CD0D699-F536-4165-A218-ED696A4C130C}" type="pres">
      <dgm:prSet presAssocID="{EB4D451C-327F-4D64-A83C-5D75AE9EA031}" presName="Chord" presStyleLbl="bgShp" presStyleIdx="1" presStyleCnt="3"/>
      <dgm:spPr/>
    </dgm:pt>
    <dgm:pt modelId="{FBB891E5-2ADC-4E95-9F74-DEBBCEDDAE7B}" type="pres">
      <dgm:prSet presAssocID="{EB4D451C-327F-4D64-A83C-5D75AE9EA031}" presName="Pie" presStyleLbl="alignNode1" presStyleIdx="1" presStyleCnt="3"/>
      <dgm:spPr/>
    </dgm:pt>
    <dgm:pt modelId="{4F84E38A-EC38-41BD-9DC2-D1CA48E761FB}" type="pres">
      <dgm:prSet presAssocID="{EB4D451C-327F-4D64-A83C-5D75AE9EA031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6091A-2D2D-4217-83BC-FC59CD23EA59}" type="pres">
      <dgm:prSet presAssocID="{D6F86542-5E3B-4529-AA99-CCB0A793802D}" presName="negSibTrans" presStyleCnt="0"/>
      <dgm:spPr/>
    </dgm:pt>
    <dgm:pt modelId="{086C5289-0D79-4B85-A47A-180691FA1D51}" type="pres">
      <dgm:prSet presAssocID="{EB4D451C-327F-4D64-A83C-5D75AE9EA031}" presName="composite" presStyleCnt="0"/>
      <dgm:spPr/>
    </dgm:pt>
    <dgm:pt modelId="{A679A223-FF3F-4FF5-80CB-D074A5D0622E}" type="pres">
      <dgm:prSet presAssocID="{EB4D451C-327F-4D64-A83C-5D75AE9EA031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80827-A4CC-46E0-BECE-C72EAC1750DD}" type="pres">
      <dgm:prSet presAssocID="{A7A6972F-3DD5-4891-A3E8-72ECD768E7C1}" presName="sibTrans" presStyleCnt="0"/>
      <dgm:spPr/>
    </dgm:pt>
    <dgm:pt modelId="{296CAF1C-B10B-4CB0-AD33-22A13AA0369F}" type="pres">
      <dgm:prSet presAssocID="{BE890EFD-3925-4E3D-B093-FF91A6020448}" presName="ParentComposite" presStyleCnt="0"/>
      <dgm:spPr/>
    </dgm:pt>
    <dgm:pt modelId="{89F989FC-3C75-48E6-B351-382AA69E5FDF}" type="pres">
      <dgm:prSet presAssocID="{BE890EFD-3925-4E3D-B093-FF91A6020448}" presName="Chord" presStyleLbl="bgShp" presStyleIdx="2" presStyleCnt="3"/>
      <dgm:spPr/>
    </dgm:pt>
    <dgm:pt modelId="{BBEB14F7-6F5B-42FF-8DF0-32224CD7221E}" type="pres">
      <dgm:prSet presAssocID="{BE890EFD-3925-4E3D-B093-FF91A6020448}" presName="Pie" presStyleLbl="alignNode1" presStyleIdx="2" presStyleCnt="3"/>
      <dgm:spPr/>
    </dgm:pt>
    <dgm:pt modelId="{A7C9AF3E-BDCB-4C1A-A150-1E8AD7370ED5}" type="pres">
      <dgm:prSet presAssocID="{BE890EFD-3925-4E3D-B093-FF91A6020448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9C2D4-D32D-46C9-A832-D6BB5E329BBC}" type="pres">
      <dgm:prSet presAssocID="{C85ED9CC-05CD-4E67-B0B0-FC466E81CED7}" presName="negSibTrans" presStyleCnt="0"/>
      <dgm:spPr/>
    </dgm:pt>
    <dgm:pt modelId="{C14761F9-0FC6-4CBC-81A9-6B408BF62A04}" type="pres">
      <dgm:prSet presAssocID="{BE890EFD-3925-4E3D-B093-FF91A6020448}" presName="composite" presStyleCnt="0"/>
      <dgm:spPr/>
    </dgm:pt>
    <dgm:pt modelId="{6F9E895C-EA79-4C98-9A88-2AA675E0662C}" type="pres">
      <dgm:prSet presAssocID="{BE890EFD-3925-4E3D-B093-FF91A6020448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9ED248-C1EA-4B29-B58F-8A296CAB8459}" type="presOf" srcId="{EB4D451C-327F-4D64-A83C-5D75AE9EA031}" destId="{4F84E38A-EC38-41BD-9DC2-D1CA48E761FB}" srcOrd="0" destOrd="0" presId="urn:microsoft.com/office/officeart/2009/3/layout/PieProcess"/>
    <dgm:cxn modelId="{1436E167-FB32-4C9C-BBFE-15BB491E8CFB}" type="presOf" srcId="{6641FABF-A76D-42F9-A1F7-9731161BCEF0}" destId="{A679A223-FF3F-4FF5-80CB-D074A5D0622E}" srcOrd="0" destOrd="0" presId="urn:microsoft.com/office/officeart/2009/3/layout/PieProcess"/>
    <dgm:cxn modelId="{076D76A7-AA48-47BA-A6F2-8E4A23C742B5}" type="presOf" srcId="{45B7C971-BFE2-468E-A898-5564B604EB99}" destId="{6CC92F36-CAE8-445E-BC2A-DF63D14C84C7}" srcOrd="0" destOrd="0" presId="urn:microsoft.com/office/officeart/2009/3/layout/PieProcess"/>
    <dgm:cxn modelId="{F1B9CD17-6EE9-427F-96D0-392A121148F8}" type="presOf" srcId="{BD27C5F3-3F06-42F1-AD72-0724BABEC692}" destId="{9EB993F3-BBE6-4D2C-BF94-0032FE1819F2}" srcOrd="0" destOrd="0" presId="urn:microsoft.com/office/officeart/2009/3/layout/PieProcess"/>
    <dgm:cxn modelId="{069F1DB4-C099-4A1C-B6CA-A7FBFDD1CFFE}" type="presOf" srcId="{194191BD-900D-4754-8CCE-4A11A724BD75}" destId="{6F9E895C-EA79-4C98-9A88-2AA675E0662C}" srcOrd="0" destOrd="0" presId="urn:microsoft.com/office/officeart/2009/3/layout/PieProcess"/>
    <dgm:cxn modelId="{96A3B471-0B35-48CD-8CA5-5300D4F91B5B}" type="presOf" srcId="{BE890EFD-3925-4E3D-B093-FF91A6020448}" destId="{A7C9AF3E-BDCB-4C1A-A150-1E8AD7370ED5}" srcOrd="0" destOrd="0" presId="urn:microsoft.com/office/officeart/2009/3/layout/PieProcess"/>
    <dgm:cxn modelId="{B45AA360-8DCD-4808-94B1-A0C0B996A52C}" srcId="{A36F1F04-D268-46A8-A172-0D17C60A674E}" destId="{45B7C971-BFE2-468E-A898-5564B604EB99}" srcOrd="0" destOrd="0" parTransId="{D1CA8078-FCC2-42FA-9A92-56EBEAC2C0D3}" sibTransId="{87AFE6F4-0BA0-4B58-A58F-05BFFE506031}"/>
    <dgm:cxn modelId="{289E6F19-31A8-4DFC-A614-F174667ECE33}" srcId="{BD27C5F3-3F06-42F1-AD72-0724BABEC692}" destId="{EB4D451C-327F-4D64-A83C-5D75AE9EA031}" srcOrd="1" destOrd="0" parTransId="{78C89081-E9FA-434E-AACF-89F03A994325}" sibTransId="{A7A6972F-3DD5-4891-A3E8-72ECD768E7C1}"/>
    <dgm:cxn modelId="{F42FBB3D-BD17-4250-AA4D-4E90DCE80946}" srcId="{BE890EFD-3925-4E3D-B093-FF91A6020448}" destId="{194191BD-900D-4754-8CCE-4A11A724BD75}" srcOrd="0" destOrd="0" parTransId="{6B51FF08-D677-4A56-B6A1-7134A269131E}" sibTransId="{C85ED9CC-05CD-4E67-B0B0-FC466E81CED7}"/>
    <dgm:cxn modelId="{DCBF1883-EEE2-4E29-A045-77BC8C5110B3}" srcId="{BD27C5F3-3F06-42F1-AD72-0724BABEC692}" destId="{A36F1F04-D268-46A8-A172-0D17C60A674E}" srcOrd="0" destOrd="0" parTransId="{D48C71DF-A966-4957-BBFB-6B7297A0485D}" sibTransId="{587B5BE3-6F65-420A-B07E-7717E7BFD159}"/>
    <dgm:cxn modelId="{A10A312E-5E09-4F75-95B8-F1688D8A219D}" srcId="{BD27C5F3-3F06-42F1-AD72-0724BABEC692}" destId="{BE890EFD-3925-4E3D-B093-FF91A6020448}" srcOrd="2" destOrd="0" parTransId="{1DA59FCF-7351-483B-8A66-21B43F666E84}" sibTransId="{18BD7641-3EA6-4C31-8933-927378B557FC}"/>
    <dgm:cxn modelId="{58D5CBF9-8CEB-42A5-837E-19A8EEF25235}" type="presOf" srcId="{A36F1F04-D268-46A8-A172-0D17C60A674E}" destId="{DB79E0C0-023F-4B9C-8337-DBDC67A97E4E}" srcOrd="0" destOrd="0" presId="urn:microsoft.com/office/officeart/2009/3/layout/PieProcess"/>
    <dgm:cxn modelId="{4C68FC04-6BB8-4C68-AA31-38F9B59E531E}" srcId="{EB4D451C-327F-4D64-A83C-5D75AE9EA031}" destId="{6641FABF-A76D-42F9-A1F7-9731161BCEF0}" srcOrd="0" destOrd="0" parTransId="{4897542C-25F3-44A2-BC46-D3BBA208F7D7}" sibTransId="{D6F86542-5E3B-4529-AA99-CCB0A793802D}"/>
    <dgm:cxn modelId="{E2ECFD26-9CEC-4C18-8506-42DEECF2144A}" type="presParOf" srcId="{9EB993F3-BBE6-4D2C-BF94-0032FE1819F2}" destId="{024F60D1-06C3-4029-8B1A-36D4C9E60BC2}" srcOrd="0" destOrd="0" presId="urn:microsoft.com/office/officeart/2009/3/layout/PieProcess"/>
    <dgm:cxn modelId="{60A605FC-D91D-4945-96BF-015A84D427B3}" type="presParOf" srcId="{024F60D1-06C3-4029-8B1A-36D4C9E60BC2}" destId="{788D0D73-63D0-4709-A399-BB6E69622142}" srcOrd="0" destOrd="0" presId="urn:microsoft.com/office/officeart/2009/3/layout/PieProcess"/>
    <dgm:cxn modelId="{D816F608-0A28-453C-84F8-9E9BCF3F0548}" type="presParOf" srcId="{024F60D1-06C3-4029-8B1A-36D4C9E60BC2}" destId="{7971EE72-00FF-4906-B70B-8178D77DC707}" srcOrd="1" destOrd="0" presId="urn:microsoft.com/office/officeart/2009/3/layout/PieProcess"/>
    <dgm:cxn modelId="{E3727F66-340F-4502-B144-F5743C6C8573}" type="presParOf" srcId="{024F60D1-06C3-4029-8B1A-36D4C9E60BC2}" destId="{DB79E0C0-023F-4B9C-8337-DBDC67A97E4E}" srcOrd="2" destOrd="0" presId="urn:microsoft.com/office/officeart/2009/3/layout/PieProcess"/>
    <dgm:cxn modelId="{26E9EC7A-4F48-4AC8-B8D5-9485A7E6DFBA}" type="presParOf" srcId="{9EB993F3-BBE6-4D2C-BF94-0032FE1819F2}" destId="{FF1CF234-F3B6-488E-91F4-AED4A7DE26B1}" srcOrd="1" destOrd="0" presId="urn:microsoft.com/office/officeart/2009/3/layout/PieProcess"/>
    <dgm:cxn modelId="{54D7AE16-4872-41BA-8137-9A14CB725400}" type="presParOf" srcId="{9EB993F3-BBE6-4D2C-BF94-0032FE1819F2}" destId="{CBB52616-D73B-42EF-8C75-654826F7EFC8}" srcOrd="2" destOrd="0" presId="urn:microsoft.com/office/officeart/2009/3/layout/PieProcess"/>
    <dgm:cxn modelId="{F17F21CB-A29C-401D-9D6A-A4F0FFACCCD5}" type="presParOf" srcId="{CBB52616-D73B-42EF-8C75-654826F7EFC8}" destId="{6CC92F36-CAE8-445E-BC2A-DF63D14C84C7}" srcOrd="0" destOrd="0" presId="urn:microsoft.com/office/officeart/2009/3/layout/PieProcess"/>
    <dgm:cxn modelId="{36FCBE94-F318-408E-AAEE-7A74CDE8421A}" type="presParOf" srcId="{9EB993F3-BBE6-4D2C-BF94-0032FE1819F2}" destId="{02758C1B-5700-439D-80AA-8D5FA4A2FFD0}" srcOrd="3" destOrd="0" presId="urn:microsoft.com/office/officeart/2009/3/layout/PieProcess"/>
    <dgm:cxn modelId="{E5455CC3-8AA1-456A-B804-3A4FFF16B155}" type="presParOf" srcId="{9EB993F3-BBE6-4D2C-BF94-0032FE1819F2}" destId="{8881454F-9A4A-4CAB-937D-801D19ED450E}" srcOrd="4" destOrd="0" presId="urn:microsoft.com/office/officeart/2009/3/layout/PieProcess"/>
    <dgm:cxn modelId="{1F10E869-097D-4A5C-97B3-A57707820207}" type="presParOf" srcId="{8881454F-9A4A-4CAB-937D-801D19ED450E}" destId="{5CD0D699-F536-4165-A218-ED696A4C130C}" srcOrd="0" destOrd="0" presId="urn:microsoft.com/office/officeart/2009/3/layout/PieProcess"/>
    <dgm:cxn modelId="{D5F85A72-299C-4FB7-B6DD-04B1194B8A53}" type="presParOf" srcId="{8881454F-9A4A-4CAB-937D-801D19ED450E}" destId="{FBB891E5-2ADC-4E95-9F74-DEBBCEDDAE7B}" srcOrd="1" destOrd="0" presId="urn:microsoft.com/office/officeart/2009/3/layout/PieProcess"/>
    <dgm:cxn modelId="{FB00FC66-A0E8-4A60-9354-2572769C88FA}" type="presParOf" srcId="{8881454F-9A4A-4CAB-937D-801D19ED450E}" destId="{4F84E38A-EC38-41BD-9DC2-D1CA48E761FB}" srcOrd="2" destOrd="0" presId="urn:microsoft.com/office/officeart/2009/3/layout/PieProcess"/>
    <dgm:cxn modelId="{7A83D752-DF63-4F73-8330-1D5A86846982}" type="presParOf" srcId="{9EB993F3-BBE6-4D2C-BF94-0032FE1819F2}" destId="{4C26091A-2D2D-4217-83BC-FC59CD23EA59}" srcOrd="5" destOrd="0" presId="urn:microsoft.com/office/officeart/2009/3/layout/PieProcess"/>
    <dgm:cxn modelId="{E850D739-FF8B-45A7-8A73-4B5BEF2E958A}" type="presParOf" srcId="{9EB993F3-BBE6-4D2C-BF94-0032FE1819F2}" destId="{086C5289-0D79-4B85-A47A-180691FA1D51}" srcOrd="6" destOrd="0" presId="urn:microsoft.com/office/officeart/2009/3/layout/PieProcess"/>
    <dgm:cxn modelId="{F45031CF-9F7E-4C84-B91A-1179D52B5BC7}" type="presParOf" srcId="{086C5289-0D79-4B85-A47A-180691FA1D51}" destId="{A679A223-FF3F-4FF5-80CB-D074A5D0622E}" srcOrd="0" destOrd="0" presId="urn:microsoft.com/office/officeart/2009/3/layout/PieProcess"/>
    <dgm:cxn modelId="{D69BBFCD-58EE-47DE-BE57-564BDB03D85F}" type="presParOf" srcId="{9EB993F3-BBE6-4D2C-BF94-0032FE1819F2}" destId="{C4D80827-A4CC-46E0-BECE-C72EAC1750DD}" srcOrd="7" destOrd="0" presId="urn:microsoft.com/office/officeart/2009/3/layout/PieProcess"/>
    <dgm:cxn modelId="{7ECB7FBB-CC4D-421B-9397-945E0D55F902}" type="presParOf" srcId="{9EB993F3-BBE6-4D2C-BF94-0032FE1819F2}" destId="{296CAF1C-B10B-4CB0-AD33-22A13AA0369F}" srcOrd="8" destOrd="0" presId="urn:microsoft.com/office/officeart/2009/3/layout/PieProcess"/>
    <dgm:cxn modelId="{D35CF8EC-80E3-499F-B2DF-0CC2913CE046}" type="presParOf" srcId="{296CAF1C-B10B-4CB0-AD33-22A13AA0369F}" destId="{89F989FC-3C75-48E6-B351-382AA69E5FDF}" srcOrd="0" destOrd="0" presId="urn:microsoft.com/office/officeart/2009/3/layout/PieProcess"/>
    <dgm:cxn modelId="{AE47F0EA-06CD-4569-B352-D54C87914D29}" type="presParOf" srcId="{296CAF1C-B10B-4CB0-AD33-22A13AA0369F}" destId="{BBEB14F7-6F5B-42FF-8DF0-32224CD7221E}" srcOrd="1" destOrd="0" presId="urn:microsoft.com/office/officeart/2009/3/layout/PieProcess"/>
    <dgm:cxn modelId="{3DB4D2AF-A72C-4275-94D1-60275FEFE7C5}" type="presParOf" srcId="{296CAF1C-B10B-4CB0-AD33-22A13AA0369F}" destId="{A7C9AF3E-BDCB-4C1A-A150-1E8AD7370ED5}" srcOrd="2" destOrd="0" presId="urn:microsoft.com/office/officeart/2009/3/layout/PieProcess"/>
    <dgm:cxn modelId="{94412EDB-CA72-4324-BBB6-69EA08A72C48}" type="presParOf" srcId="{9EB993F3-BBE6-4D2C-BF94-0032FE1819F2}" destId="{96C9C2D4-D32D-46C9-A832-D6BB5E329BBC}" srcOrd="9" destOrd="0" presId="urn:microsoft.com/office/officeart/2009/3/layout/PieProcess"/>
    <dgm:cxn modelId="{3B1FA63B-36E4-4740-B162-AE190A3539B4}" type="presParOf" srcId="{9EB993F3-BBE6-4D2C-BF94-0032FE1819F2}" destId="{C14761F9-0FC6-4CBC-81A9-6B408BF62A04}" srcOrd="10" destOrd="0" presId="urn:microsoft.com/office/officeart/2009/3/layout/PieProcess"/>
    <dgm:cxn modelId="{862647AE-CCC4-4688-9CD8-7B6BB560D9A7}" type="presParOf" srcId="{C14761F9-0FC6-4CBC-81A9-6B408BF62A04}" destId="{6F9E895C-EA79-4C98-9A88-2AA675E0662C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D0D73-63D0-4709-A399-BB6E69622142}">
      <dsp:nvSpPr>
        <dsp:cNvPr id="0" name=""/>
        <dsp:cNvSpPr/>
      </dsp:nvSpPr>
      <dsp:spPr>
        <a:xfrm>
          <a:off x="2515" y="617140"/>
          <a:ext cx="707429" cy="70742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1EE72-00FF-4906-B70B-8178D77DC707}">
      <dsp:nvSpPr>
        <dsp:cNvPr id="0" name=""/>
        <dsp:cNvSpPr/>
      </dsp:nvSpPr>
      <dsp:spPr>
        <a:xfrm>
          <a:off x="73258" y="687883"/>
          <a:ext cx="565943" cy="565943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9E0C0-023F-4B9C-8337-DBDC67A97E4E}">
      <dsp:nvSpPr>
        <dsp:cNvPr id="0" name=""/>
        <dsp:cNvSpPr/>
      </dsp:nvSpPr>
      <dsp:spPr>
        <a:xfrm rot="16200000">
          <a:off x="-811028" y="2208857"/>
          <a:ext cx="2051546" cy="42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«хороший»</a:t>
          </a:r>
          <a:endParaRPr lang="ru-RU" sz="3100" kern="1200" dirty="0"/>
        </a:p>
      </dsp:txBody>
      <dsp:txXfrm>
        <a:off x="-811028" y="2208857"/>
        <a:ext cx="2051546" cy="424457"/>
      </dsp:txXfrm>
    </dsp:sp>
    <dsp:sp modelId="{6CC92F36-CAE8-445E-BC2A-DF63D14C84C7}">
      <dsp:nvSpPr>
        <dsp:cNvPr id="0" name=""/>
        <dsp:cNvSpPr/>
      </dsp:nvSpPr>
      <dsp:spPr>
        <a:xfrm>
          <a:off x="497715" y="617140"/>
          <a:ext cx="1414859" cy="2829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Ранг 1</a:t>
          </a:r>
          <a:endParaRPr lang="ru-RU" sz="3100" kern="1200" dirty="0"/>
        </a:p>
      </dsp:txBody>
      <dsp:txXfrm>
        <a:off x="497715" y="617140"/>
        <a:ext cx="1414859" cy="2829718"/>
      </dsp:txXfrm>
    </dsp:sp>
    <dsp:sp modelId="{5CD0D699-F536-4165-A218-ED696A4C130C}">
      <dsp:nvSpPr>
        <dsp:cNvPr id="0" name=""/>
        <dsp:cNvSpPr/>
      </dsp:nvSpPr>
      <dsp:spPr>
        <a:xfrm>
          <a:off x="2092969" y="617140"/>
          <a:ext cx="707429" cy="70742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891E5-2ADC-4E95-9F74-DEBBCEDDAE7B}">
      <dsp:nvSpPr>
        <dsp:cNvPr id="0" name=""/>
        <dsp:cNvSpPr/>
      </dsp:nvSpPr>
      <dsp:spPr>
        <a:xfrm>
          <a:off x="2163712" y="687883"/>
          <a:ext cx="565943" cy="56594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4E38A-EC38-41BD-9DC2-D1CA48E761FB}">
      <dsp:nvSpPr>
        <dsp:cNvPr id="0" name=""/>
        <dsp:cNvSpPr/>
      </dsp:nvSpPr>
      <dsp:spPr>
        <a:xfrm rot="16200000">
          <a:off x="1279425" y="2208857"/>
          <a:ext cx="2051546" cy="42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«средний»</a:t>
          </a:r>
          <a:endParaRPr lang="ru-RU" sz="3100" kern="1200" dirty="0"/>
        </a:p>
      </dsp:txBody>
      <dsp:txXfrm>
        <a:off x="1279425" y="2208857"/>
        <a:ext cx="2051546" cy="424457"/>
      </dsp:txXfrm>
    </dsp:sp>
    <dsp:sp modelId="{A679A223-FF3F-4FF5-80CB-D074A5D0622E}">
      <dsp:nvSpPr>
        <dsp:cNvPr id="0" name=""/>
        <dsp:cNvSpPr/>
      </dsp:nvSpPr>
      <dsp:spPr>
        <a:xfrm>
          <a:off x="2588170" y="617140"/>
          <a:ext cx="1414859" cy="2829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Ранг 2</a:t>
          </a:r>
          <a:endParaRPr lang="ru-RU" sz="3100" kern="1200" dirty="0"/>
        </a:p>
      </dsp:txBody>
      <dsp:txXfrm>
        <a:off x="2588170" y="617140"/>
        <a:ext cx="1414859" cy="2829718"/>
      </dsp:txXfrm>
    </dsp:sp>
    <dsp:sp modelId="{89F989FC-3C75-48E6-B351-382AA69E5FDF}">
      <dsp:nvSpPr>
        <dsp:cNvPr id="0" name=""/>
        <dsp:cNvSpPr/>
      </dsp:nvSpPr>
      <dsp:spPr>
        <a:xfrm>
          <a:off x="4183424" y="617140"/>
          <a:ext cx="707429" cy="70742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B14F7-6F5B-42FF-8DF0-32224CD7221E}">
      <dsp:nvSpPr>
        <dsp:cNvPr id="0" name=""/>
        <dsp:cNvSpPr/>
      </dsp:nvSpPr>
      <dsp:spPr>
        <a:xfrm>
          <a:off x="4254167" y="687883"/>
          <a:ext cx="565943" cy="5659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9AF3E-BDCB-4C1A-A150-1E8AD7370ED5}">
      <dsp:nvSpPr>
        <dsp:cNvPr id="0" name=""/>
        <dsp:cNvSpPr/>
      </dsp:nvSpPr>
      <dsp:spPr>
        <a:xfrm rot="16200000">
          <a:off x="3369880" y="2208857"/>
          <a:ext cx="2051546" cy="424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«плохой»</a:t>
          </a:r>
          <a:endParaRPr lang="ru-RU" sz="3100" kern="1200" dirty="0"/>
        </a:p>
      </dsp:txBody>
      <dsp:txXfrm>
        <a:off x="3369880" y="2208857"/>
        <a:ext cx="2051546" cy="424457"/>
      </dsp:txXfrm>
    </dsp:sp>
    <dsp:sp modelId="{6F9E895C-EA79-4C98-9A88-2AA675E0662C}">
      <dsp:nvSpPr>
        <dsp:cNvPr id="0" name=""/>
        <dsp:cNvSpPr/>
      </dsp:nvSpPr>
      <dsp:spPr>
        <a:xfrm>
          <a:off x="4678625" y="617140"/>
          <a:ext cx="1414859" cy="2829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Ранг 3</a:t>
          </a:r>
          <a:endParaRPr lang="ru-RU" sz="3100" kern="1200" dirty="0"/>
        </a:p>
      </dsp:txBody>
      <dsp:txXfrm>
        <a:off x="4678625" y="617140"/>
        <a:ext cx="1414859" cy="2829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DDE69-2D01-48E8-B929-0829F5585E29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63916-510C-4575-B7AC-2D2361047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89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63916-510C-4575-B7AC-2D23610476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99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Классификации и типологии стран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00804"/>
            <a:ext cx="3715172" cy="423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88514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82593"/>
            <a:ext cx="3088890" cy="2355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95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6251"/>
            <a:ext cx="8229600" cy="990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Самоподготовка: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234888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- стр. </a:t>
            </a:r>
            <a:r>
              <a:rPr lang="ru-RU" sz="2400" dirty="0" smtClean="0"/>
              <a:t>192, вопросы обобщения материала по теме.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12903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15" y="476672"/>
            <a:ext cx="9091685" cy="990600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Многопризнаковая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классификация стран. Методика.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5" y="2204864"/>
            <a:ext cx="8974137" cy="430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24583" y="1613520"/>
            <a:ext cx="8229600" cy="591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Показатели (признаки)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73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2</a:t>
            </a:r>
            <a:r>
              <a:rPr lang="ru-RU" dirty="0" smtClean="0"/>
              <a:t>. Выбор логической основы классификации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23731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тр. 189, таблица 7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64132269"/>
              </p:ext>
            </p:extLst>
          </p:nvPr>
        </p:nvGraphicFramePr>
        <p:xfrm>
          <a:off x="1619672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106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04131" y="476672"/>
            <a:ext cx="8229600" cy="9906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3. Расчёт доверительного интервала и определение рангов показателей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-1188640" y="1538877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– min</a:t>
            </a:r>
          </a:p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939789"/>
              </p:ext>
            </p:extLst>
          </p:nvPr>
        </p:nvGraphicFramePr>
        <p:xfrm>
          <a:off x="334455" y="2862316"/>
          <a:ext cx="8568952" cy="13659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  <a:gridCol w="1224136"/>
                <a:gridCol w="1224136"/>
                <a:gridCol w="1224136"/>
                <a:gridCol w="1224136"/>
                <a:gridCol w="1224136"/>
              </a:tblGrid>
              <a:tr h="136596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Младенческая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смертность,‰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52861" y="1581271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= 25,8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908463"/>
              </p:ext>
            </p:extLst>
          </p:nvPr>
        </p:nvGraphicFramePr>
        <p:xfrm>
          <a:off x="-43333" y="4869160"/>
          <a:ext cx="932452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176"/>
                <a:gridCol w="3108176"/>
                <a:gridCol w="3108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Ранг 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Ранг 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Ранг 3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</a:t>
                      </a:r>
                      <a:r>
                        <a:rPr lang="en-US" sz="2400" dirty="0" smtClean="0"/>
                        <a:t>min</a:t>
                      </a:r>
                      <a:r>
                        <a:rPr lang="ru-RU" sz="2400" baseline="0" dirty="0" smtClean="0"/>
                        <a:t> до 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min+x</a:t>
                      </a:r>
                      <a:r>
                        <a:rPr lang="en-US" sz="2400" dirty="0" smtClean="0"/>
                        <a:t>)</a:t>
                      </a:r>
                      <a:r>
                        <a:rPr lang="ru-RU" sz="2400" dirty="0" smtClean="0"/>
                        <a:t> = 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</a:t>
                      </a:r>
                      <a:r>
                        <a:rPr lang="ru-RU" sz="2400" baseline="0" dirty="0" smtClean="0"/>
                        <a:t> у до (</a:t>
                      </a:r>
                      <a:r>
                        <a:rPr lang="ru-RU" sz="2400" baseline="0" dirty="0" err="1" smtClean="0"/>
                        <a:t>у+х</a:t>
                      </a:r>
                      <a:r>
                        <a:rPr lang="ru-RU" sz="2400" baseline="0" dirty="0" smtClean="0"/>
                        <a:t>)=</a:t>
                      </a:r>
                      <a:r>
                        <a:rPr lang="en-US" sz="2400" baseline="0" dirty="0" smtClean="0"/>
                        <a:t>z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en-US" sz="2400" baseline="0" dirty="0" smtClean="0"/>
                        <a:t>z </a:t>
                      </a:r>
                      <a:r>
                        <a:rPr lang="ru-RU" sz="2400" baseline="0" dirty="0" smtClean="0"/>
                        <a:t>до </a:t>
                      </a:r>
                      <a:r>
                        <a:rPr lang="en-US" sz="2400" baseline="0" dirty="0" smtClean="0"/>
                        <a:t>max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4,1</a:t>
                      </a:r>
                      <a:r>
                        <a:rPr lang="en-US" sz="2400" baseline="0" dirty="0" smtClean="0"/>
                        <a:t> – 29,9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29,9 – 55,7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55,8 – 81,4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1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303" y="672310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Доверительные </a:t>
            </a:r>
            <a:r>
              <a:rPr lang="ru-RU" sz="3200" dirty="0"/>
              <a:t>интервалы </a:t>
            </a:r>
            <a:r>
              <a:rPr lang="ru-RU" sz="3200" dirty="0" smtClean="0"/>
              <a:t>ранжирования</a:t>
            </a:r>
            <a:endParaRPr lang="ru-RU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351869"/>
              </p:ext>
            </p:extLst>
          </p:nvPr>
        </p:nvGraphicFramePr>
        <p:xfrm>
          <a:off x="359085" y="1484784"/>
          <a:ext cx="8208916" cy="4259268"/>
        </p:xfrm>
        <a:graphic>
          <a:graphicData uri="http://schemas.openxmlformats.org/drawingml/2006/table">
            <a:tbl>
              <a:tblPr firstRow="1" firstCol="1" bandRow="1"/>
              <a:tblGrid>
                <a:gridCol w="2052229"/>
                <a:gridCol w="2052229"/>
                <a:gridCol w="2052229"/>
                <a:gridCol w="2052229"/>
              </a:tblGrid>
              <a:tr h="346922"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(единица измерения)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Группы ранжирования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38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(долл.)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1000-16400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16400-31800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31800-47200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1,0-11,3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11,4-21,7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21,8-34,0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3.(%)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79-66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66-52,2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52,1-39,0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4.(%)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82-64,2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– 38,2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-22,3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5.(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лет)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52-61,7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61,7-71,4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71,4-81,1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6.(%)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9,3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-18,5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18,6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– 27,8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27,9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– 43,6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7.(%)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8-12,3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12,4-16,6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16,7-21,0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(%)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(-</a:t>
                      </a: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0,8)-0,5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0,5-1,8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1,8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– 3,1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9.(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промилле)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4,1-29,8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49,9-55,7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55,8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– 81,4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48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4. Ранжирование показателей (</a:t>
            </a:r>
            <a:r>
              <a:rPr lang="ru-RU" sz="3600" dirty="0" smtClean="0"/>
              <a:t>замена матрицы данных матрицей рангов)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37307"/>
              </p:ext>
            </p:extLst>
          </p:nvPr>
        </p:nvGraphicFramePr>
        <p:xfrm>
          <a:off x="323528" y="1772816"/>
          <a:ext cx="8424934" cy="37004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Мексика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Франция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Китай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0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5. </a:t>
            </a:r>
            <a:r>
              <a:rPr lang="ru-RU" sz="3100" b="1" dirty="0" smtClean="0"/>
              <a:t>Суммирование рангов по каждой стране и выявление типа страны по сумме рангов</a:t>
            </a:r>
            <a:endParaRPr lang="ru-RU" sz="31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541881"/>
              </p:ext>
            </p:extLst>
          </p:nvPr>
        </p:nvGraphicFramePr>
        <p:xfrm>
          <a:off x="395536" y="1556792"/>
          <a:ext cx="8424934" cy="501352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203562"/>
                <a:gridCol w="1203562"/>
              </a:tblGrid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Мексика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Франция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Китай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Сумма</a:t>
                      </a:r>
                      <a:r>
                        <a:rPr lang="ru-RU" sz="2000" b="1" baseline="0" dirty="0" smtClean="0"/>
                        <a:t> рангов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12</a:t>
                      </a:r>
                      <a:endParaRPr lang="ru-RU" sz="2000" b="1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Типы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II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III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III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98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53626"/>
              </p:ext>
            </p:extLst>
          </p:nvPr>
        </p:nvGraphicFramePr>
        <p:xfrm>
          <a:off x="247929" y="1052736"/>
          <a:ext cx="8640958" cy="5157411"/>
        </p:xfrm>
        <a:graphic>
          <a:graphicData uri="http://schemas.openxmlformats.org/drawingml/2006/table">
            <a:tbl>
              <a:tblPr firstRow="1" firstCol="1" bandRow="1"/>
              <a:tblGrid>
                <a:gridCol w="1515759"/>
                <a:gridCol w="952569"/>
                <a:gridCol w="1234164"/>
                <a:gridCol w="1234164"/>
                <a:gridCol w="1234164"/>
                <a:gridCol w="1235069"/>
                <a:gridCol w="1235069"/>
              </a:tblGrid>
              <a:tr h="83558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Болгария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Буркина-Фасо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Мозамбик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Россия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США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Швейцария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1(ВВП)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(с/х)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(с/у)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 (У)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5(п/ж)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 (Р)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(С)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 (Р/н)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 (М/с)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9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Сумма рангов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9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Типы</a:t>
                      </a: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61782" y="32490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Матрица рангов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36600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Практическая работа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«Составление </a:t>
            </a:r>
            <a:r>
              <a:rPr lang="ru-RU" dirty="0" err="1" smtClean="0">
                <a:solidFill>
                  <a:schemeClr val="tx1"/>
                </a:solidFill>
              </a:rPr>
              <a:t>многопризнаковой</a:t>
            </a:r>
            <a:r>
              <a:rPr lang="ru-RU" dirty="0" smtClean="0">
                <a:solidFill>
                  <a:schemeClr val="tx1"/>
                </a:solidFill>
              </a:rPr>
              <a:t> классификации стран Африки»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10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309</TotalTime>
  <Words>368</Words>
  <Application>Microsoft Office PowerPoint</Application>
  <PresentationFormat>Экран (4:3)</PresentationFormat>
  <Paragraphs>198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Классификации и типологии стран</vt:lpstr>
      <vt:lpstr>Многопризнаковая классификация стран. Методика.</vt:lpstr>
      <vt:lpstr>2. Выбор логической основы классификации</vt:lpstr>
      <vt:lpstr>Презентация PowerPoint</vt:lpstr>
      <vt:lpstr>Презентация PowerPoint</vt:lpstr>
      <vt:lpstr>4. Ранжирование показателей (замена матрицы данных матрицей рангов)</vt:lpstr>
      <vt:lpstr>5. Суммирование рангов по каждой стране и выявление типа страны по сумме рангов</vt:lpstr>
      <vt:lpstr>Презентация PowerPoint</vt:lpstr>
      <vt:lpstr>Практическая работа  «Составление многопризнаковой классификации стран Африки»</vt:lpstr>
      <vt:lpstr>Самоподготовка: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Многопризнаковая классификация стран</dc:title>
  <dc:creator>Пользователь</dc:creator>
  <cp:lastModifiedBy>ПРЕПОДАВАТЕЛЬ - ЩЕРБАКОВА ЕЛЕНА ВИТАЛЬЕВНА</cp:lastModifiedBy>
  <cp:revision>124</cp:revision>
  <dcterms:created xsi:type="dcterms:W3CDTF">2015-01-21T17:17:17Z</dcterms:created>
  <dcterms:modified xsi:type="dcterms:W3CDTF">2016-12-09T15:23:31Z</dcterms:modified>
</cp:coreProperties>
</file>