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9" r:id="rId3"/>
    <p:sldId id="280" r:id="rId4"/>
    <p:sldId id="281" r:id="rId5"/>
    <p:sldId id="282" r:id="rId6"/>
    <p:sldId id="283" r:id="rId7"/>
    <p:sldId id="274" r:id="rId8"/>
    <p:sldId id="272" r:id="rId9"/>
    <p:sldId id="275" r:id="rId10"/>
    <p:sldId id="276" r:id="rId11"/>
    <p:sldId id="278" r:id="rId12"/>
    <p:sldId id="286" r:id="rId13"/>
    <p:sldId id="287" r:id="rId14"/>
    <p:sldId id="284" r:id="rId15"/>
    <p:sldId id="277" r:id="rId16"/>
    <p:sldId id="285" r:id="rId17"/>
    <p:sldId id="288" r:id="rId18"/>
    <p:sldId id="291" r:id="rId19"/>
    <p:sldId id="289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702" autoAdjust="0"/>
  </p:normalViewPr>
  <p:slideViewPr>
    <p:cSldViewPr>
      <p:cViewPr>
        <p:scale>
          <a:sx n="53" d="100"/>
          <a:sy n="53" d="100"/>
        </p:scale>
        <p:origin x="-2460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41" y="188640"/>
            <a:ext cx="8229600" cy="1143000"/>
          </a:xfrm>
        </p:spPr>
        <p:txBody>
          <a:bodyPr/>
          <a:lstStyle/>
          <a:p>
            <a:r>
              <a:rPr lang="ru-RU" dirty="0" smtClean="0"/>
              <a:t>Вспомните!</a:t>
            </a:r>
            <a:endParaRPr lang="ru-RU" dirty="0"/>
          </a:p>
        </p:txBody>
      </p:sp>
      <p:pic>
        <p:nvPicPr>
          <p:cNvPr id="4" name="Picture 2" descr="Картинки по запросу Сейсмогра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497009" cy="40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ачало эпохи цивилиз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1912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93305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Какие древние цивилизации вы знаете?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Приведите примеры.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доказательства существования древних цивилизаций существуют сегодня?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Идолы с острова Пасхи. Оке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2016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Солнечный календар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72" y="1583922"/>
            <a:ext cx="3777321" cy="360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1185" y="547634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Остров Пасхи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641449" y="5476346"/>
            <a:ext cx="239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Солнечный календарь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334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6136" y="1426454"/>
            <a:ext cx="269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prstClr val="black"/>
                </a:solidFill>
              </a:rPr>
              <a:t>Пирамиды цивилизации ацтеков 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4882373"/>
            <a:ext cx="239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prstClr val="black"/>
                </a:solidFill>
              </a:rPr>
              <a:t>Город инков Мачу-Пикчу</a:t>
            </a:r>
            <a:endParaRPr lang="ru-RU" i="1" dirty="0">
              <a:solidFill>
                <a:prstClr val="black"/>
              </a:solidFill>
            </a:endParaRPr>
          </a:p>
        </p:txBody>
      </p:sp>
      <p:pic>
        <p:nvPicPr>
          <p:cNvPr id="7" name="Picture 2" descr="http://i.i-putnik.com/u/07/a6aae0d48911e4bff95533be889b11/-/vistavka_drevnih_z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3"/>
            <a:ext cx="4896545" cy="33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ouz.co/wp-content/uploads/2014/08/mach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74186"/>
            <a:ext cx="4836653" cy="32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3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64983" y="5129228"/>
            <a:ext cx="239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prstClr val="black"/>
                </a:solidFill>
              </a:rPr>
              <a:t>Пирамида Хеопса</a:t>
            </a:r>
            <a:endParaRPr lang="ru-RU" i="1" dirty="0">
              <a:solidFill>
                <a:prstClr val="black"/>
              </a:solidFill>
            </a:endParaRPr>
          </a:p>
        </p:txBody>
      </p:sp>
      <p:pic>
        <p:nvPicPr>
          <p:cNvPr id="5122" name="Picture 2" descr="http://review-planet.ru/wp-content/uploads/2012/03/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2" y="123093"/>
            <a:ext cx="7478097" cy="50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787" y="-11414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«Древний человек поднял парус раньше, чем стал ездить на колесницах»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(Тур Хейердал)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stihi.ru/pics/2015/11/28/5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4" y="1833975"/>
            <a:ext cx="82391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58924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Египетская ладья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8430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ревнейшие цивилизации старого св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136904" cy="549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787" y="-1141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Почему древние цивилизации называли «речные»?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.swewe.org/upimage/2e/b4/2eb4e4bc98c52691d2c9472fa0d74a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8037"/>
            <a:ext cx="2816734" cy="377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5078631"/>
            <a:ext cx="3392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Геродот,</a:t>
            </a:r>
          </a:p>
          <a:p>
            <a:pPr algn="ctr"/>
            <a:r>
              <a:rPr lang="ru-RU" sz="2800" i="1" dirty="0"/>
              <a:t>д</a:t>
            </a:r>
            <a:r>
              <a:rPr lang="ru-RU" sz="2800" i="1" dirty="0" smtClean="0"/>
              <a:t>ревнегреческий учёный</a:t>
            </a:r>
            <a:endParaRPr lang="ru-RU" sz="2800" i="1" dirty="0"/>
          </a:p>
        </p:txBody>
      </p:sp>
      <p:pic>
        <p:nvPicPr>
          <p:cNvPr id="3076" name="Picture 4" descr="http://mypresentation.ru/documents/86d1244386ec1d2be8fc0dfa82e42ba2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79418"/>
            <a:ext cx="4968056" cy="38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83565" y="5294074"/>
            <a:ext cx="3392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Египет – «дар Нила»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785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he300spartans.ru/wp-content/uploads/2012/04/%D0%95%D0%B3%D0%B8%D0%BF%D0%B5%D1%82-%D0%B4%D0%B0%D1%80-%D0%9D%D0%B8%D0%BB%D0%B0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tihi.ru/pics/2015/11/28/59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877" y="4047147"/>
            <a:ext cx="4988891" cy="21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3458"/>
            <a:ext cx="7579981" cy="575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4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2339" y="568767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prstClr val="black"/>
                </a:solidFill>
              </a:rPr>
              <a:t>Представление о мире в Древней Индии</a:t>
            </a:r>
          </a:p>
        </p:txBody>
      </p:sp>
      <p:pic>
        <p:nvPicPr>
          <p:cNvPr id="7170" name="Picture 2" descr="http://newfound.ru/wp-content/uploads/media/%D0%98%D1%81%D1%81%D0%BB%D0%B5%D0%B4%D0%BE%D0%B2%D0%B0%D1%82%D0%B5%D0%BB%D1%8C%D1%81%D0%BA%D0%B0%D1%8F-%D1%80%D0%B0%D0%B1%D0%BE%D1%82%D0%B0-%D0%92%D1%80%D0%B0%D1%89%D0%B5%D0%BD%D0%B8%D0%B5-%D0%BF%D0%BB%D0%B0%D0%BD%D0%B5%D1%82%D1%8B-%D0%97%D0%B5%D0%BC%D0%BB%D1%8F/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61035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9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артинки по запросу Анемоме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4851017" cy="485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600200"/>
          </a:xfrm>
        </p:spPr>
        <p:txBody>
          <a:bodyPr/>
          <a:lstStyle/>
          <a:p>
            <a:r>
              <a:rPr lang="ru-RU" dirty="0" smtClean="0"/>
              <a:t>Самоподготовка</a:t>
            </a:r>
            <a:r>
              <a:rPr lang="ru-RU" dirty="0" smtClean="0"/>
              <a:t>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 § 3</a:t>
            </a:r>
            <a:r>
              <a:rPr lang="ru-RU" sz="3600" dirty="0" smtClean="0"/>
              <a:t>, вопросы и задания.</a:t>
            </a:r>
            <a:br>
              <a:rPr lang="ru-RU" sz="3600" dirty="0" smtClean="0"/>
            </a:br>
            <a:r>
              <a:rPr lang="ru-RU" sz="3600" dirty="0" smtClean="0"/>
              <a:t>- для любознательных: мини-сообщения о древних цивилизациях.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26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флюгер чертеж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9"/>
          <a:stretch/>
        </p:blipFill>
        <p:spPr bwMode="auto">
          <a:xfrm>
            <a:off x="1835696" y="1340768"/>
            <a:ext cx="5040560" cy="468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dmpogoda.ru/uploads/selty-ms/06-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71536"/>
            <a:ext cx="5797951" cy="45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nimalworld.com.ua/images/2011/March/Eco/Geliograf/Geliograf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35741"/>
            <a:ext cx="3528392" cy="52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mir-elektro.ru/2320-thickbox_default/dewalt-dw-096-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32" y="1196752"/>
            <a:ext cx="5544616" cy="52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71473"/>
            <a:ext cx="4048869" cy="490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1124744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Старинный геодезический прибор для измерения углов -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АСТРОЛЯБИЯ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морская астроляб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32" y="3068210"/>
            <a:ext cx="3970424" cy="28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9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6770131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География в древности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Компас</a:t>
            </a:r>
            <a:endParaRPr lang="ru-RU" dirty="0"/>
          </a:p>
        </p:txBody>
      </p:sp>
      <p:pic>
        <p:nvPicPr>
          <p:cNvPr id="2052" name="Picture 4" descr="Картинки по запросу древний китайский компа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2" b="94851" l="8182" r="94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2387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558924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</a:t>
            </a:r>
            <a:r>
              <a:rPr lang="it-IT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ompassio; 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 </a:t>
            </a:r>
            <a:r>
              <a:rPr lang="it-IT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compassare — 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измерять </a:t>
            </a:r>
            <a:r>
              <a:rPr lang="ru-RU" sz="28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шагами)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6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1022</TotalTime>
  <Words>92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Вспомните!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 География в древности</vt:lpstr>
      <vt:lpstr>Компас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Самоподготовка: - § 3, вопросы и задания. - для любознательных: мини-сообщения о древних цивилизациях.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ПРЕПОДАВАТЕЛЬ - ЩЕРБАКОВА ЕЛЕНА ВИТАЛЬЕВНА</cp:lastModifiedBy>
  <cp:revision>168</cp:revision>
  <dcterms:modified xsi:type="dcterms:W3CDTF">2016-12-07T16:27:40Z</dcterms:modified>
</cp:coreProperties>
</file>