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25C1-0B95-4C43-8EDB-01C1BCBD316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93E6-2B95-491F-9935-E39ED52B2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7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93E6-2B95-491F-9935-E39ED52B26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9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93E6-2B95-491F-9935-E39ED52B26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7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00x1200 &amp;scy;&amp;ncy;&amp;iecy;&amp;gcy;&amp;icy;&amp;rcy;&amp;softcy;, &amp;zcy;&amp;icy;&amp;mcy;&amp;acy;, &amp;scy;&amp;ncy;&amp;iecy;&amp;gcy;, &amp;icy;&amp;ncy;&amp;iecy;&amp;jcy;, &amp;vcy;&amp;iecy;&amp;tcy;&amp;kcy;&amp;icy;, &amp;pcy;&amp;tcy;&amp;icy;&amp;tscy;&amp;a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31" y="908720"/>
            <a:ext cx="61912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5014" y="62068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национальные черты характера сформировались под влиянием суровых условий?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564904"/>
            <a:ext cx="68121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ТВЁРДОСТЬ</a:t>
            </a:r>
          </a:p>
          <a:p>
            <a:pPr algn="ctr"/>
            <a:r>
              <a:rPr lang="ru-RU" sz="3200" dirty="0" smtClean="0"/>
              <a:t>ВЫНОСЛИВОСТЬ</a:t>
            </a:r>
          </a:p>
          <a:p>
            <a:pPr algn="ctr"/>
            <a:r>
              <a:rPr lang="ru-RU" sz="3200" dirty="0" smtClean="0"/>
              <a:t>СТОЙКОСТЬ</a:t>
            </a:r>
          </a:p>
          <a:p>
            <a:pPr algn="ctr"/>
            <a:r>
              <a:rPr lang="ru-RU" sz="3200" dirty="0" smtClean="0"/>
              <a:t>ПРЕДПРИИМЧИВОСТЬ</a:t>
            </a:r>
          </a:p>
          <a:p>
            <a:pPr algn="ctr"/>
            <a:r>
              <a:rPr lang="ru-RU" sz="3200" dirty="0" smtClean="0"/>
              <a:t>САМОПОЖЕРТВОВАНИЕ</a:t>
            </a:r>
            <a:endParaRPr lang="ru-RU" sz="3200" dirty="0"/>
          </a:p>
        </p:txBody>
      </p:sp>
      <p:pic>
        <p:nvPicPr>
          <p:cNvPr id="8" name="Picture 2" descr="&amp;Rcy;&amp;ucy;&amp;scy;&amp;ocy;&amp;fcy;&amp;ocy;&amp;bcy;&amp;scy;&amp;kcy;&amp;icy;&amp;jcy; &amp;mcy;&amp;icy;&amp;fcy;: &amp;Rcy;&amp;ucy;&amp;scy;&amp;scy;&amp;kcy;&amp;icy;&amp;iecy; &amp;lcy;&amp;iecy;&amp;ncy;&amp;icy;&amp;vcy;&amp;ycy; - republic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44" y="2276872"/>
            <a:ext cx="5660940" cy="40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57765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 воздействием, каких факторов формируется климат страны?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Каково воздействие ГП на климат России?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Почему на северо-востоке страны очень суровый климат?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Почему Тихий океан не оказывает практически климатообразующего воздействия?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5.Какой сезон года на  русского человека оказывает наибольшее влияние. В чём это проявляется?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Подумайте!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783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Самоподготовка: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параграф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найти информацию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влиянии климата на исход исторических событий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Gcy;&amp;ocy;&amp;scy;&amp;ucy;&amp;dcy;&amp;acy;&amp;rcy;&amp;scy;&amp;tcy;&amp;vcy;&amp;iecy;&amp;ncy;&amp;ncy;&amp;ycy;&amp;jcy; &amp;mcy;&amp;ucy;&amp;zcy;&amp;iecy;&amp;jcy; &amp;Acy;.&amp;Scy;. &amp;Pcy;&amp;ucy;&amp;sh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199"/>
            <a:ext cx="284487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844824"/>
            <a:ext cx="480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...Под голубыми небесами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Великолепными коврами,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 на солнце, снег лежит.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лес один чернеет,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ель сквозь иней зеленеет,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речка подо льдом блестит...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2174" y="503114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CHcy;&amp;acy;&amp;jcy;&amp;kcy;&amp;ocy;&amp;vcy;&amp;scy;&amp;kcy;&amp;icy;&amp;jcy; &amp;Pcy;. &amp;Icy;. (&amp;icy;&amp;zcy;&amp;ocy;&amp;bcy;&amp;rcy;&amp;acy;&amp;zhcy;&amp;iecy;&amp;ncy;&amp;icy;&amp;iecy;) - &amp;zcy;&amp;ncy;&amp;acy;&amp;chcy;&amp;iecy;&amp;ncy;&amp;icy;&amp;iecy; &amp;scy;&amp;lcy;&amp;ocy;&amp;vcy;&amp;acy;, &amp;ocy;&amp;pcy;&amp;rcy;&amp;iecy;&amp;dcy;&amp;iecy;&amp;lcy;&amp;iecy;&amp;ncy;&amp;icy;&amp;iecy;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4339"/>
            <a:ext cx="3153083" cy="41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21023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люблю нашу русскую природу больше всякой другой, и русский зимний пейзаж имеет для меня ни с чем не сравнимую прелесть». </a:t>
            </a:r>
          </a:p>
        </p:txBody>
      </p:sp>
      <p:pic>
        <p:nvPicPr>
          <p:cNvPr id="4" name="chajkovskij_-_dekabr_-_svjatki_vremena_goda_klassicheskaja_muzika_(zvukoff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9227" y="587727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5379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П.И. Чайковский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7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Lcy;&amp;icy;&amp;tcy;&amp;iecy;&amp;rcy;&amp;acy;&amp;tcy;&amp;ucy;&amp;rcy;&amp;ncy;&amp;ycy;&amp;jcy; &amp;vcy;&amp;iecy;&amp;chcy;&amp;iecy;&amp;rcy; &amp;tcy;&amp;vcy;&amp;ocy;&amp;rcy;&amp;chcy;&amp;iecy;&amp;scy;&amp;tcy;&amp;vcy;&amp;acy; &amp;Mcy;&amp;acy;&amp;kcy;&amp;scy;&amp;icy;&amp;mcy;&amp;icy;&amp;lcy;&amp;icy;&amp;acy;&amp;ncy;&amp;acy; &amp;Vcy;&amp;ocy;&amp;lcy;&amp;ocy;&amp;shcy;&amp;icy;&amp;ncy;&amp;acy; - &amp;lcy;&amp;iecy;&amp;kcy;&amp;tscy;&amp;icy;&amp;ya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5" y="1316607"/>
            <a:ext cx="2858477" cy="35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9510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 Волошин</a:t>
            </a:r>
          </a:p>
          <a:p>
            <a:pPr algn="ctr"/>
            <a:r>
              <a:rPr lang="ru-RU" dirty="0" smtClean="0"/>
              <a:t>(1877-1932)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474345"/>
            <a:ext cx="4536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Северовосток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Расплясались, разгулялись бесы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России вдоль и поперек.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Рвет и крутит снежные завесы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Выстуженный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северовосток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обнаженных плоскогорий,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тундр, полесий и поморий,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ветер ледяных равнин,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смут, побоищ и погромов,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Медных зорь, багровых окоемов,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Красных туч и пламенных годин.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ветер был нам верным другом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распутьях всех лихих дорог: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лет мы шли навстречу вьюгам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юга вдаль -  на северо-восток.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Войте, вейте, снежные стихии,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Заметая древние гроба: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ветре вся судьба России -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Страшная безумная судьба.</a:t>
            </a:r>
          </a:p>
        </p:txBody>
      </p:sp>
    </p:spTree>
    <p:extLst>
      <p:ext uri="{BB962C8B-B14F-4D97-AF65-F5344CB8AC3E}">
        <p14:creationId xmlns:p14="http://schemas.microsoft.com/office/powerpoint/2010/main" val="13449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географического положения на климат и людей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3691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ZHcy;&amp;iecy;&amp;ncy;&amp;scy;&amp;kcy;&amp;icy;&amp;jcy; &amp;zhcy;&amp;ucy;&amp;rcy;&amp;ncy;&amp;acy;&amp;lcy;, &amp;scy;&amp;ocy;&amp;tscy;&amp;icy;&amp;acy;&amp;lcy;&amp;softcy;&amp;ncy;&amp;acy;&amp;yacy; &amp;scy;&amp;iecy;&amp;tcy;&amp;softcy;, &amp;zhcy;&amp;iecy;&amp;ncy;&amp;scy;&amp;kcy;&amp;icy;&amp;jcy; &amp;kcy;&amp;lcy;&amp;ucy;&amp;bcy; o-lad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24" y="1744673"/>
            <a:ext cx="5603776" cy="37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014" y="591984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Климатической карты России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AKUTIA &amp;Ocy;&amp;jcy;&amp;mcy;&amp;yacy;&amp;kcy;&amp;ocy;&amp;ncy; - Oymyakon, Russia Vasily Kirillin Blog &amp;Bcy;&amp;lcy;&amp;ocy;&amp;gcy; &amp;Vcy;&amp;acy;&amp;scy;&amp;icy;&amp;lcy;&amp;icy;&amp;yacy; &amp;Kcy;&amp;icy;&amp;rcy;&amp;icy;&amp;lcy;&amp;lcy;&amp;icy;&amp;ncy;&amp;acy; 18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4" y="188640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Pcy;&amp;ocy;&amp;lcy;&amp;yucy;&amp;scy; &amp;khcy;&amp;ocy;&amp;lcy;&amp;ocy;&amp;dcy;&amp;acy; &amp;Ocy;&amp;jcy;&amp;mcy;&amp;yacy;&amp;kcy;&amp;ocy;&amp;ncy;. &amp;Pcy;&amp;ocy;&amp;lcy;&amp;yucy;&amp;scy; &amp;khcy;&amp;ocy;&amp;lcy;&amp;ocy;&amp;dcy;&amp;acy; &amp;Rcy;&amp;ocy;&amp;scy;&amp;scy;&amp;icy;&amp;icy;. &amp;Tcy;&amp;ocy;&amp;mcy;&amp;tcy;&amp;ocy;&amp;r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1327"/>
          <a:stretch/>
        </p:blipFill>
        <p:spPr bwMode="auto">
          <a:xfrm>
            <a:off x="5437451" y="3851259"/>
            <a:ext cx="3346509" cy="25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16601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«…бешеная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природа, ненавидящая человека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r"/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Варлам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Шаламов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968" y="2132856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влияют такие условия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различные сферы жизнедеятельность человека в стране?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188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общим евразийским столом мы сидим слишком далеко от горячих самоваров и дымящихся супниц южных морей. Климатические блюда, которые подают на наш край зимние ветры и морские течения, доходят до нас уже остывшими. Народы издавна оберегали свои удобные места за столом, отгоняя более слабых, менее сплоченных. Так, под жестким натиском германских племен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начать восхождение по ступеням ледяных изотерм славяне. «Сотни лет мы шли навстречу вьюгам «С юга вдаль на северо-восток». </a:t>
            </a:r>
          </a:p>
        </p:txBody>
      </p:sp>
    </p:spTree>
    <p:extLst>
      <p:ext uri="{BB962C8B-B14F-4D97-AF65-F5344CB8AC3E}">
        <p14:creationId xmlns:p14="http://schemas.microsoft.com/office/powerpoint/2010/main" val="30231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825" y="1484784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экономические проблемы связаны с суровыми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зимами в разных сферах деятельности?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 </a:t>
            </a:r>
          </a:p>
        </p:txBody>
      </p:sp>
    </p:spTree>
    <p:extLst>
      <p:ext uri="{BB962C8B-B14F-4D97-AF65-F5344CB8AC3E}">
        <p14:creationId xmlns:p14="http://schemas.microsoft.com/office/powerpoint/2010/main" val="5631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</TotalTime>
  <Words>302</Words>
  <Application>Microsoft Office PowerPoint</Application>
  <PresentationFormat>Экран (4:3)</PresentationFormat>
  <Paragraphs>63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географического положения на климат и людей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Самоподготовка: - параграф 15; - найти информацию  о влиянии климата на исход исторических событий страны.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</dc:title>
  <dc:creator>Пользователь</dc:creator>
  <cp:lastModifiedBy>ПРЕПОДАВАТЕЛЬ - ЩЕРБАКОВА ЕЛЕНА ВИТАЛЬЕВНА</cp:lastModifiedBy>
  <cp:revision>41</cp:revision>
  <dcterms:created xsi:type="dcterms:W3CDTF">2014-11-18T17:14:33Z</dcterms:created>
  <dcterms:modified xsi:type="dcterms:W3CDTF">2016-12-08T16:43:26Z</dcterms:modified>
</cp:coreProperties>
</file>