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56" r:id="rId4"/>
    <p:sldId id="289" r:id="rId5"/>
    <p:sldId id="290" r:id="rId6"/>
    <p:sldId id="295" r:id="rId7"/>
    <p:sldId id="296" r:id="rId8"/>
    <p:sldId id="292" r:id="rId9"/>
    <p:sldId id="293" r:id="rId10"/>
    <p:sldId id="258" r:id="rId11"/>
    <p:sldId id="277" r:id="rId12"/>
    <p:sldId id="278" r:id="rId13"/>
    <p:sldId id="279" r:id="rId14"/>
    <p:sldId id="280" r:id="rId15"/>
    <p:sldId id="283" r:id="rId16"/>
    <p:sldId id="284" r:id="rId17"/>
    <p:sldId id="286" r:id="rId18"/>
    <p:sldId id="28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1126" autoAdjust="0"/>
  </p:normalViewPr>
  <p:slideViewPr>
    <p:cSldViewPr>
      <p:cViewPr varScale="1">
        <p:scale>
          <a:sx n="84" d="100"/>
          <a:sy n="84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239" y="150611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государство?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239" y="81265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стран  на политической карте мира?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237" y="323426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монархия?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025" y="429309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республика?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50" y="530120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государств больше на политической карте мира? Почему?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377" y="239588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формы правления вам известны?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353" y="659868"/>
            <a:ext cx="558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Кувейт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конституционная монархия, эмират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столица Эль-Кувейт)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509"/>
            <a:ext cx="3450680" cy="17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8" y="2564368"/>
            <a:ext cx="2592288" cy="326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5131" y="6021288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Сабах </a:t>
            </a:r>
            <a:r>
              <a:rPr lang="en-US" b="1" dirty="0"/>
              <a:t>IV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56436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ПРИМЬЕР-МИНИСТР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ОДНОПАЛАТНОЕ НАЦИОНАЛЬНОЕ СОБРАНИЕ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353" y="345645"/>
            <a:ext cx="5580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Королевство Бахрейн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наследственная конституционная монархия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столица Манама)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564368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ПРИМЬЕР-МИНИСТР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 МИНИСТРА)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ДВУХПАЛАТНЫЙ ПАРЛАМЕНТ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ПАРТИИ ЗАПРЕЩЕНЫ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amad-Bin-Isa-Al-Khali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4" y="2348880"/>
            <a:ext cx="2322720" cy="35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045404"/>
            <a:ext cx="36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Хамад</a:t>
            </a:r>
            <a:r>
              <a:rPr lang="ru-RU" b="1" dirty="0"/>
              <a:t> II ибн </a:t>
            </a:r>
            <a:r>
              <a:rPr lang="ru-RU" b="1" dirty="0" err="1"/>
              <a:t>Иса</a:t>
            </a:r>
            <a:r>
              <a:rPr lang="ru-RU" b="1" dirty="0"/>
              <a:t> аль-Халифа</a:t>
            </a:r>
            <a:endParaRPr lang="ru-RU" dirty="0"/>
          </a:p>
        </p:txBody>
      </p:sp>
      <p:pic>
        <p:nvPicPr>
          <p:cNvPr id="2052" name="Picture 4" descr="Map of Bahra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8" y="332656"/>
            <a:ext cx="3657742" cy="18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353" y="306724"/>
            <a:ext cx="558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Катар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монархия, эмират,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столица Доха)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564368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ПРИМЬЕР-МИНИСТР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МИНИСТРОВ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СОВЕТ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МОНАРХА ОГРАНИЧЕНА ТОЛЬКО РАМКАМИ ШАРИАТА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AT orthographi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3" y="1353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mim bin Hamad Al Th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7" y="3010727"/>
            <a:ext cx="3506071" cy="25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8683" y="5888355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Тамим</a:t>
            </a:r>
            <a:r>
              <a:rPr lang="ru-RU" b="1" dirty="0"/>
              <a:t> бин </a:t>
            </a:r>
            <a:r>
              <a:rPr lang="ru-RU" b="1" dirty="0" err="1"/>
              <a:t>Хамад</a:t>
            </a:r>
            <a:r>
              <a:rPr lang="ru-RU" b="1" dirty="0"/>
              <a:t> Аль Тани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353" y="306724"/>
            <a:ext cx="5580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Объединённые Арабские Эмираты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федеративная монархия, союз 7 эмиратов,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столица Абу-Даби)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2880" y="2739864"/>
            <a:ext cx="46810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(Эмир Абу-Даби)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ПРИМЬЕР-МИНИСТР (Эмир Дубая)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СОВЕТ СОЮЗА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(законодательная власть)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 МИНИСТРОВ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(исполнительная власть)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1/11/Ae-map-RU.png/250px-Ae-map-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0" y="295052"/>
            <a:ext cx="3597544" cy="18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2183"/>
            <a:ext cx="2412571" cy="30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610" y="5820211"/>
            <a:ext cx="243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Халифа ибн </a:t>
            </a:r>
            <a:r>
              <a:rPr lang="ru-RU" b="1" dirty="0" err="1"/>
              <a:t>Зайд</a:t>
            </a:r>
            <a:r>
              <a:rPr lang="ru-RU" b="1" dirty="0"/>
              <a:t> Аль </a:t>
            </a:r>
            <a:r>
              <a:rPr lang="ru-RU" b="1" dirty="0" err="1"/>
              <a:t>Нахайян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831" y="620688"/>
            <a:ext cx="558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Султанат Оман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 монархия, султанат,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столица Маскат)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2880" y="3245461"/>
            <a:ext cx="4681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СУЛТАН (ПРИМЬЕР-МИНИСТР)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ГОСУДАРСТВА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ШУРЫ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(обсуждает пятилетние планы развития)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Oman on the globe (Afro-Eurasia centered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8" y="45560"/>
            <a:ext cx="3205828" cy="31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9" y="3245461"/>
            <a:ext cx="2275966" cy="32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0797" y="6472718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Кабус</a:t>
            </a:r>
            <a:r>
              <a:rPr lang="ru-RU" b="1" dirty="0"/>
              <a:t> бен Саид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296" y="404664"/>
            <a:ext cx="558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Королевство Саудовская Аравия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теократическая  монархия,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столица Эр-Рияд)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2823" y="3335614"/>
            <a:ext cx="4681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ПРИМЬЕР-МИНИСТР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МИНИСТРОВ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ПАРЛАМЕНТ- КОНСУЛЬТАТИВНАЯ АСМБЛЕЯ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audi Arabia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1" y="188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570" y="6021288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Салман</a:t>
            </a:r>
            <a:r>
              <a:rPr lang="ru-RU" b="1" dirty="0" smtClean="0"/>
              <a:t> </a:t>
            </a:r>
            <a:r>
              <a:rPr lang="ru-RU" b="1" dirty="0"/>
              <a:t>ибн </a:t>
            </a:r>
            <a:r>
              <a:rPr lang="ru-RU" b="1" dirty="0" smtClean="0"/>
              <a:t>Абдул-</a:t>
            </a:r>
            <a:r>
              <a:rPr lang="ru-RU" b="1" dirty="0" err="1" smtClean="0"/>
              <a:t>Азиз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Аль </a:t>
            </a:r>
            <a:r>
              <a:rPr lang="ru-RU" b="1" dirty="0" err="1" smtClean="0"/>
              <a:t>Сауд</a:t>
            </a:r>
            <a:endParaRPr lang="ru-RU" dirty="0"/>
          </a:p>
        </p:txBody>
      </p:sp>
      <p:sp>
        <p:nvSpPr>
          <p:cNvPr id="3" name="AutoShape 2" descr="Салман ибн Абдул-Азиз Аль Сау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алман ибн Абдул-Азиз Аль Сау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users\Shherbakovaev\Desktop\Salman_bin_Abdull_aziz_December_9,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" y="3212976"/>
            <a:ext cx="2611593" cy="26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296" y="404664"/>
            <a:ext cx="5580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конституционная парламентская монархия,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столица Токио)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3" y="2538770"/>
            <a:ext cx="5693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 ЯПОНИИ – 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«СИМВОЛ ГОСУДАРСТВА И ЕДИНСТВА НАРОДА»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Japan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1" y="3685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1" y="3068960"/>
            <a:ext cx="2095500" cy="358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3" y="4293096"/>
            <a:ext cx="5400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– высший орган законодательной  власти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-  высший орган исполнительной власти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664" y="52928"/>
            <a:ext cx="6306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СОЕДИНЁННОЕ КОРОЛЕВСТВО ВЕЛИКОБРИТАНИИ и СЕВРНОЙ ИРЛАНДИИ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конституционная парламентская монархия,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столица Лондон)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6781" y="3000434"/>
            <a:ext cx="56935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– является главой Британского Содружества наций и Великобритании, королевой 15 независимых государств, главой англиканской церкви и главнокомандующим Вооружёнными силами Великобритании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U-United Kingdo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2" y="230179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2" y="2996952"/>
            <a:ext cx="2667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04742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Елизавета </a:t>
            </a:r>
            <a:r>
              <a:rPr lang="en-US" b="1" dirty="0"/>
              <a:t>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7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296" y="185242"/>
            <a:ext cx="5580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ГОСУДАРСТВО-ГОРОД ВАТИКАН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(теократическая монархия, управляемая Святым Престолом)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8" r="19244"/>
          <a:stretch/>
        </p:blipFill>
        <p:spPr bwMode="auto">
          <a:xfrm>
            <a:off x="269337" y="185242"/>
            <a:ext cx="3187204" cy="23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" y="2597646"/>
            <a:ext cx="2667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598" y="598854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 РИМСКИЙ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ФРАНЦИСК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&amp;Scy;&amp;kcy;&amp;acy;&amp;chcy;&amp;acy;&amp;tcy;&amp;softcy; &amp;ocy;&amp;bcy;&amp;ocy;&amp;icy; &amp;Pcy;&amp;lcy;&amp;ocy;&amp;shchcy;&amp;acy;&amp;dcy;&amp;softcy; &amp;Scy;&amp;vcy;&amp;yacy;&amp;tcy;&amp;ocy;&amp;gcy;&amp;ocy; &amp;Pcy;&amp;iecy;&amp;tcy;&amp;rcy;&amp;acy; &amp;Vcy;&amp;acy;&amp;tcy;&amp;icy;&amp;kcy;&amp;acy;&amp;ncy; (&amp;Rcy;&amp;iecy;&amp;kcy;&amp;acy;, &amp;Mcy;&amp;ocy;&amp;scy;&amp;tcy;, &amp;Pcy;&amp;lcy;&amp;ocy;&amp;shchcy;&amp;acy;&amp;dcy;&amp;softcy;, &amp;Vcy;&amp;acy;&amp;tcy;&amp;icy;&amp;kcy;&amp;acy;&amp;ncy;) &amp;dcy;&amp;lcy;&amp;yacy; &amp;rcy;&amp;acy;&amp;bcy;&amp;ocy;&amp;chcy;&amp;iecy;&amp;gcy;&amp;ocy; &amp;scy;&amp;tcy;&amp;ocy;&amp;lcy;&amp;acy; 1366&amp;khcy;768 (16:9) &amp;bcy;&amp;iecy;&amp;scy;&amp;pcy;&amp;lcy;&amp;acy;&amp;tcy;&amp;ncy;&amp;ocy;, &amp;Fcy;&amp;ocy;&amp;tcy;&amp;ocy; &amp;Pcy;&amp;l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96" y="2596645"/>
            <a:ext cx="5519493" cy="33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5366" y="597523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Святого Петра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Самоподготовка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0712" y="177281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чебник стр. 31-36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(монархии)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201" y="2996952"/>
            <a:ext cx="88204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«Флаг как образ культуры и хозяйства страны»</a:t>
            </a:r>
          </a:p>
          <a:p>
            <a:pPr lvl="0" algn="ctr"/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514350" lvl="0" indent="-514350" algn="ctr">
              <a:buFontTx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флага</a:t>
            </a:r>
          </a:p>
          <a:p>
            <a:pPr marL="514350" lvl="0" indent="-514350" algn="ctr">
              <a:buFontTx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элементы флага и их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Gcy;&amp;ocy;&amp;rcy;&amp;ocy;&amp;dcy; &amp;bcy;&amp;ucy;&amp;dcy;&amp;ucy;&amp;shchcy;&amp;iecy;&amp;gcy;&amp;ocy; - &quot;&amp;Gcy;&amp;ocy;&amp;rcy;&amp;ocy;&amp;dcy;&amp;scy;&amp;kcy;&amp;icy;&amp;iecy; &amp;ncy;&amp;ocy;&amp;vcy;&amp;ocy;&amp;scy;&amp;tcy;&amp;icy;&quot;. &amp;Kcy;&amp;rcy;&amp;acy;&amp;scy;&amp;ncy;&amp;ocy;&amp;yacy;&amp;rcy;&amp;s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2" y="764704"/>
            <a:ext cx="3063423" cy="40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8" y="5148761"/>
            <a:ext cx="333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 Луи Монтескье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(1689-1755)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60" y="548679"/>
            <a:ext cx="5375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Форма государственного правления  и устройства – функция климата и размеров страны.  Обширные империи предрасположены  к деспотическому правлению  ибо для стабильности в большом по территории государстве необходимо, чтобы удалённость места, куда рассылаются  указания уравновешивалась быстротой их выполнения. Таким образом, маленькие государства по своей природе должны быть республиками, обширные империи – находиться под властью деспотов, государства средней величины подчиняться монарху.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52" y="404664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Государства как главный объект политической карты мира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1. &amp;Pcy;&amp;ocy;&amp;ncy;&amp;yacy;&amp;tcy;&amp;icy;&amp;iecy; &amp;ocy;&amp;rcy;&amp;gcy;&amp;acy;&amp;ncy;&amp;acy; &amp;gcy;&amp;ocy;&amp;scy;&amp;ucy;&amp;dcy;&amp;acy;&amp;rcy;&amp;scy;&amp;tcy;&amp;vcy;&amp;acy; &amp;icy; &amp;iecy;&amp;gcy;&amp;ocy; &amp;pcy;&amp;rcy;&amp;icy;&amp;zcy;&amp;ncy;&amp;acy;&amp;kcy;&amp;icy; - &amp;Kcy;&amp;acy;&amp;rcy;&amp;tcy;&amp;icy;&amp;ncy;&amp;kcy;&amp;acy; 1553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9835" r="9086" b="6965"/>
          <a:stretch/>
        </p:blipFill>
        <p:spPr bwMode="auto">
          <a:xfrm>
            <a:off x="2123728" y="2132856"/>
            <a:ext cx="4680520" cy="3637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общественное дело) – форма государственного правления, при которой высшая законодательная власть принадлежит выборному органу – парламенту, а исполнительная власть – правительству.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2507417"/>
            <a:ext cx="504056" cy="777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84168" y="2507417"/>
            <a:ext cx="504056" cy="777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5546" y="346765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                       ПАРЛАМЕНТСКИЕ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США                                                 - ФРГ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Бразилия                                           - Италия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Пакистан                                           - Израиль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Иран                                                 - Индия и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Аргентина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4/5  всех независимых всех стран мира - республики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monarchia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единовластие) – форма государственного правления, при которой верховная  власть частично или полностью принадлежит одному лицу –монарху, (королю, султану, князю и т.д.) и как правило передаётся по наследству.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73178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21 июля 2013 года в мире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монархий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259762" cy="7921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распространение монархий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45297"/>
              </p:ext>
            </p:extLst>
          </p:nvPr>
        </p:nvGraphicFramePr>
        <p:xfrm>
          <a:off x="35496" y="998271"/>
          <a:ext cx="9001000" cy="5715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2520280"/>
                <a:gridCol w="2448272"/>
                <a:gridCol w="2088232"/>
              </a:tblGrid>
              <a:tr h="4629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монархий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4688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(власть монарха не ограничена)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(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монарх властвует, но не правит)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власть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принадлежит главе церкви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ОКЕАНИЯ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259762" cy="7921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распространение монархий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89970"/>
              </p:ext>
            </p:extLst>
          </p:nvPr>
        </p:nvGraphicFramePr>
        <p:xfrm>
          <a:off x="35496" y="998271"/>
          <a:ext cx="9001000" cy="5715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2520280"/>
                <a:gridCol w="2448272"/>
                <a:gridCol w="2088232"/>
              </a:tblGrid>
              <a:tr h="4629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монархий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4688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(власть монарха не ограничена)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(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монарх властвует, но не правит)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власть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принадлежит главе церкви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ОКЕАНИЯ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874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mmonwealth of Nat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1" y="2735902"/>
            <a:ext cx="82309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85" y="198884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thumb/c/c5/Coat_of_arms_of_Canada_rendition.svg/320px-Coat_of_arms_of_Canada_rendi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7588"/>
            <a:ext cx="2104434" cy="29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09" y="3083440"/>
            <a:ext cx="25003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8" y="-41573"/>
            <a:ext cx="82121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37527" y="6513659"/>
            <a:ext cx="193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ЕЛИЗАВЕТА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4104" name="Picture 8" descr="Flag of the Commonwealth of Nations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03" y="1803206"/>
            <a:ext cx="2315482" cy="115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239" y="249520"/>
            <a:ext cx="835292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endParaRPr lang="ru-RU" sz="2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азовите лишнее в каждой строке и аргументируйте свой выбор</a:t>
            </a:r>
          </a:p>
          <a:p>
            <a:pPr algn="ctr"/>
            <a:endParaRPr lang="ru-RU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ОАЭ. Великобритания. Малайзия.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Оман. Бахрейн. Саудовская Аравия.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Великобритания. Япония. Кувейт.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Швеция. Ватикан. Испания.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Саудовская Аравия. Бруней. Лихтенштейн.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	Ватикан. Андорра. Саудовская Аравия.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	США. Иордания. Франция.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	ФРГ. Россия. Нидерланды.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	Китай. Япония. Малайзия.</a:t>
            </a:r>
          </a:p>
          <a:p>
            <a:pPr marL="457200" indent="-457200" algn="just">
              <a:buAutoNum type="arabicParenR" startAt="1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Канада. Испания. Австралия.</a:t>
            </a:r>
          </a:p>
          <a:p>
            <a:pPr marL="457200" indent="-457200" algn="just">
              <a:buAutoNum type="arabicParenR" startAt="1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Новая Зеландия Канада Норвегия</a:t>
            </a:r>
          </a:p>
          <a:p>
            <a:pPr marL="457200" indent="-457200" algn="just">
              <a:buAutoNum type="arabicParenR" startAt="1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Австралия Канада Китай</a:t>
            </a:r>
          </a:p>
          <a:p>
            <a:pPr marL="457200" indent="-457200" algn="just">
              <a:buAutoNum type="arabicParenR" startAt="1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Малайзия Лесото Индия</a:t>
            </a:r>
          </a:p>
          <a:p>
            <a:pPr marL="457200" indent="-457200" algn="just">
              <a:buAutoNum type="arabicParenR" startAt="10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Tx/>
              <a:buAutoNum type="arabicPeriod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Tx/>
              <a:buAutoNum type="arabicPeriod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1406</TotalTime>
  <Words>645</Words>
  <Application>Microsoft Office PowerPoint</Application>
  <PresentationFormat>Экран (4:3)</PresentationFormat>
  <Paragraphs>181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Презентация PowerPoint</vt:lpstr>
      <vt:lpstr>Презентация PowerPoint</vt:lpstr>
      <vt:lpstr>Государства как главный объект политической карты мира</vt:lpstr>
      <vt:lpstr>Презентация PowerPoint</vt:lpstr>
      <vt:lpstr>Презентация PowerPoint</vt:lpstr>
      <vt:lpstr>Географическое распространение монархий</vt:lpstr>
      <vt:lpstr>Географическое распространение монархий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Самоподготовка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ПРЕПОДАВАТЕЛЬ - ЩЕРБАКОВА ЕЛЕНА ВИТАЛЬЕВНА</cp:lastModifiedBy>
  <cp:revision>271</cp:revision>
  <dcterms:created xsi:type="dcterms:W3CDTF">2014-09-01T14:30:56Z</dcterms:created>
  <dcterms:modified xsi:type="dcterms:W3CDTF">2016-12-09T14:26:47Z</dcterms:modified>
</cp:coreProperties>
</file>